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5"/>
    <p:sldMasterId id="2147483652" r:id="rId6"/>
  </p:sldMasterIdLst>
  <p:notesMasterIdLst>
    <p:notesMasterId r:id="rId7"/>
  </p:notesMasterIdLst>
  <p:sldIdLst>
    <p:sldId id="256" r:id="rId8"/>
  </p:sldIdLst>
  <p:sldSz cy="16459200" cx="29260800"/>
  <p:notesSz cx="6858000" cy="9144000"/>
  <p:embeddedFontLst>
    <p:embeddedFont>
      <p:font typeface="Arial Black"/>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58">
          <p15:clr>
            <a:srgbClr val="A4A3A4"/>
          </p15:clr>
        </p15:guide>
        <p15:guide id="6" pos="180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2E9E013-3304-4967-BADE-DE6B624070D7}">
  <a:tblStyle styleId="{32E9E013-3304-4967-BADE-DE6B624070D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2"/>
          </a:solidFill>
        </a:fill>
      </a:tcStyle>
    </a:wholeTbl>
    <a:band1H>
      <a:tcTxStyle/>
      <a:tcStyle>
        <a:fill>
          <a:solidFill>
            <a:srgbClr val="CDD9E4"/>
          </a:solidFill>
        </a:fill>
      </a:tcStyle>
    </a:band1H>
    <a:band2H>
      <a:tcTxStyle/>
    </a:band2H>
    <a:band1V>
      <a:tcTxStyle/>
      <a:tcStyle>
        <a:fill>
          <a:solidFill>
            <a:srgbClr val="CDD9E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59" orient="horz"/>
        <p:guide pos="144" orient="horz"/>
        <p:guide pos="10080" orient="horz"/>
        <p:guide orient="horz"/>
        <p:guide pos="358"/>
        <p:guide pos="18099"/>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ArialBlack-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4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hout guides - 3 columns">
  <p:cSld name="Without guides - 3 columns">
    <p:spTree>
      <p:nvGrpSpPr>
        <p:cNvPr id="14" name="Shape 14"/>
        <p:cNvGrpSpPr/>
        <p:nvPr/>
      </p:nvGrpSpPr>
      <p:grpSpPr>
        <a:xfrm>
          <a:off x="0" y="0"/>
          <a:ext cx="0" cy="0"/>
          <a:chOff x="0" y="0"/>
          <a:chExt cx="0" cy="0"/>
        </a:xfrm>
      </p:grpSpPr>
      <p:sp>
        <p:nvSpPr>
          <p:cNvPr id="15" name="Google Shape;15;p2"/>
          <p:cNvSpPr txBox="1"/>
          <p:nvPr>
            <p:ph idx="1" type="body"/>
          </p:nvPr>
        </p:nvSpPr>
        <p:spPr>
          <a:xfrm>
            <a:off x="606195" y="3301699"/>
            <a:ext cx="6704542"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16" name="Google Shape;16;p2"/>
          <p:cNvSpPr txBox="1"/>
          <p:nvPr>
            <p:ph idx="2" type="body"/>
          </p:nvPr>
        </p:nvSpPr>
        <p:spPr>
          <a:xfrm>
            <a:off x="608842" y="2860634"/>
            <a:ext cx="6699250"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17" name="Google Shape;17;p2"/>
          <p:cNvSpPr txBox="1"/>
          <p:nvPr>
            <p:ph idx="3" type="body"/>
          </p:nvPr>
        </p:nvSpPr>
        <p:spPr>
          <a:xfrm>
            <a:off x="605666" y="7540815"/>
            <a:ext cx="6705600"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18" name="Google Shape;18;p2"/>
          <p:cNvSpPr txBox="1"/>
          <p:nvPr>
            <p:ph idx="4" type="body"/>
          </p:nvPr>
        </p:nvSpPr>
        <p:spPr>
          <a:xfrm>
            <a:off x="608313" y="7095484"/>
            <a:ext cx="6700308"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19" name="Google Shape;19;p2"/>
          <p:cNvSpPr txBox="1"/>
          <p:nvPr>
            <p:ph idx="5" type="body"/>
          </p:nvPr>
        </p:nvSpPr>
        <p:spPr>
          <a:xfrm>
            <a:off x="7724776" y="3318050"/>
            <a:ext cx="13813365"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20" name="Google Shape;20;p2"/>
          <p:cNvSpPr txBox="1"/>
          <p:nvPr>
            <p:ph idx="6" type="body"/>
          </p:nvPr>
        </p:nvSpPr>
        <p:spPr>
          <a:xfrm>
            <a:off x="7724776" y="2860634"/>
            <a:ext cx="13813366"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21" name="Google Shape;21;p2"/>
          <p:cNvSpPr txBox="1"/>
          <p:nvPr>
            <p:ph idx="7" type="body"/>
          </p:nvPr>
        </p:nvSpPr>
        <p:spPr>
          <a:xfrm>
            <a:off x="7724776" y="10987985"/>
            <a:ext cx="13813366"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22" name="Google Shape;22;p2"/>
          <p:cNvSpPr txBox="1"/>
          <p:nvPr>
            <p:ph idx="8" type="body"/>
          </p:nvPr>
        </p:nvSpPr>
        <p:spPr>
          <a:xfrm>
            <a:off x="7724776" y="10526600"/>
            <a:ext cx="13813366"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23" name="Google Shape;23;p2"/>
          <p:cNvSpPr txBox="1"/>
          <p:nvPr>
            <p:ph idx="9" type="body"/>
          </p:nvPr>
        </p:nvSpPr>
        <p:spPr>
          <a:xfrm>
            <a:off x="21973955" y="2860634"/>
            <a:ext cx="6698012"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24" name="Google Shape;24;p2"/>
          <p:cNvSpPr txBox="1"/>
          <p:nvPr>
            <p:ph idx="13" type="body"/>
          </p:nvPr>
        </p:nvSpPr>
        <p:spPr>
          <a:xfrm>
            <a:off x="21973955" y="3322019"/>
            <a:ext cx="6698012"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25" name="Google Shape;25;p2"/>
          <p:cNvSpPr txBox="1"/>
          <p:nvPr>
            <p:ph idx="14" type="body"/>
          </p:nvPr>
        </p:nvSpPr>
        <p:spPr>
          <a:xfrm>
            <a:off x="21973955" y="7125596"/>
            <a:ext cx="6698012"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26" name="Google Shape;26;p2"/>
          <p:cNvSpPr txBox="1"/>
          <p:nvPr>
            <p:ph idx="15" type="body"/>
          </p:nvPr>
        </p:nvSpPr>
        <p:spPr>
          <a:xfrm>
            <a:off x="21972280" y="7586981"/>
            <a:ext cx="6701366"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27" name="Google Shape;27;p2"/>
          <p:cNvSpPr txBox="1"/>
          <p:nvPr>
            <p:ph idx="16" type="body"/>
          </p:nvPr>
        </p:nvSpPr>
        <p:spPr>
          <a:xfrm>
            <a:off x="21973955" y="12828928"/>
            <a:ext cx="6698012"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28" name="Google Shape;28;p2"/>
          <p:cNvSpPr txBox="1"/>
          <p:nvPr>
            <p:ph idx="17" type="body"/>
          </p:nvPr>
        </p:nvSpPr>
        <p:spPr>
          <a:xfrm>
            <a:off x="21972280" y="13290313"/>
            <a:ext cx="6701366"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29" name="Google Shape;29;p2"/>
          <p:cNvSpPr txBox="1"/>
          <p:nvPr>
            <p:ph idx="18" type="body"/>
          </p:nvPr>
        </p:nvSpPr>
        <p:spPr>
          <a:xfrm>
            <a:off x="3906520" y="1117926"/>
            <a:ext cx="21447762" cy="59823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683"/>
              </a:spcBef>
              <a:spcAft>
                <a:spcPts val="0"/>
              </a:spcAft>
              <a:buClr>
                <a:schemeClr val="lt1"/>
              </a:buClr>
              <a:buSzPts val="3413"/>
              <a:buFont typeface="Arial"/>
              <a:buNone/>
              <a:defRPr b="0" i="0" sz="3413" u="none" cap="none" strike="noStrike">
                <a:solidFill>
                  <a:schemeClr val="lt1"/>
                </a:solidFill>
                <a:latin typeface="Calibri"/>
                <a:ea typeface="Calibri"/>
                <a:cs typeface="Calibri"/>
                <a:sym typeface="Calibri"/>
              </a:defRPr>
            </a:lvl1pPr>
            <a:lvl2pPr indent="-228600" lvl="1" marL="9144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2pPr>
            <a:lvl3pPr indent="-228600" lvl="2" marL="13716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3pPr>
            <a:lvl4pPr indent="-228600" lvl="3" marL="18288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4pPr>
            <a:lvl5pPr indent="-228600" lvl="4" marL="22860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30" name="Google Shape;30;p2"/>
          <p:cNvSpPr txBox="1"/>
          <p:nvPr>
            <p:ph idx="19" type="body"/>
          </p:nvPr>
        </p:nvSpPr>
        <p:spPr>
          <a:xfrm>
            <a:off x="3906520" y="1716156"/>
            <a:ext cx="21447762" cy="63455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512"/>
              </a:spcBef>
              <a:spcAft>
                <a:spcPts val="0"/>
              </a:spcAft>
              <a:buClr>
                <a:schemeClr val="lt1"/>
              </a:buClr>
              <a:buSzPts val="2560"/>
              <a:buFont typeface="Arial"/>
              <a:buNone/>
              <a:defRPr b="0" i="0" sz="2560" u="none" cap="none" strike="noStrike">
                <a:solidFill>
                  <a:schemeClr val="lt1"/>
                </a:solidFill>
                <a:latin typeface="Calibri"/>
                <a:ea typeface="Calibri"/>
                <a:cs typeface="Calibri"/>
                <a:sym typeface="Calibri"/>
              </a:defRPr>
            </a:lvl1pPr>
            <a:lvl2pPr indent="-228600" lvl="1" marL="9144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2pPr>
            <a:lvl3pPr indent="-228600" lvl="2" marL="13716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3pPr>
            <a:lvl4pPr indent="-228600" lvl="3" marL="18288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4pPr>
            <a:lvl5pPr indent="-228600" lvl="4" marL="22860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31" name="Google Shape;31;p2"/>
          <p:cNvSpPr txBox="1"/>
          <p:nvPr>
            <p:ph idx="20" type="body"/>
          </p:nvPr>
        </p:nvSpPr>
        <p:spPr>
          <a:xfrm>
            <a:off x="3906520" y="272142"/>
            <a:ext cx="21447762" cy="834414"/>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939"/>
              </a:spcBef>
              <a:spcAft>
                <a:spcPts val="0"/>
              </a:spcAft>
              <a:buClr>
                <a:schemeClr val="lt1"/>
              </a:buClr>
              <a:buSzPts val="4693"/>
              <a:buFont typeface="Arial"/>
              <a:buNone/>
              <a:defRPr b="1" i="0" sz="4693" u="none" cap="none" strike="noStrike">
                <a:solidFill>
                  <a:schemeClr val="lt1"/>
                </a:solidFill>
                <a:latin typeface="Calibri"/>
                <a:ea typeface="Calibri"/>
                <a:cs typeface="Calibri"/>
                <a:sym typeface="Calibri"/>
              </a:defRPr>
            </a:lvl1pPr>
            <a:lvl2pPr indent="-228600" lvl="1" marL="9144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2pPr>
            <a:lvl3pPr indent="-228600" lvl="2" marL="13716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3pPr>
            <a:lvl4pPr indent="-228600" lvl="3" marL="18288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4pPr>
            <a:lvl5pPr indent="-228600" lvl="4" marL="22860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hout guides - 4 columns">
  <p:cSld name="Without guides - 4 columns">
    <p:spTree>
      <p:nvGrpSpPr>
        <p:cNvPr id="32" name="Shape 32"/>
        <p:cNvGrpSpPr/>
        <p:nvPr/>
      </p:nvGrpSpPr>
      <p:grpSpPr>
        <a:xfrm>
          <a:off x="0" y="0"/>
          <a:ext cx="0" cy="0"/>
          <a:chOff x="0" y="0"/>
          <a:chExt cx="0" cy="0"/>
        </a:xfrm>
      </p:grpSpPr>
      <p:sp>
        <p:nvSpPr>
          <p:cNvPr id="33" name="Google Shape;33;p3"/>
          <p:cNvSpPr txBox="1"/>
          <p:nvPr>
            <p:ph idx="1" type="body"/>
          </p:nvPr>
        </p:nvSpPr>
        <p:spPr>
          <a:xfrm>
            <a:off x="602790" y="3222186"/>
            <a:ext cx="6704542"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34" name="Google Shape;34;p3"/>
          <p:cNvSpPr txBox="1"/>
          <p:nvPr>
            <p:ph idx="2" type="body"/>
          </p:nvPr>
        </p:nvSpPr>
        <p:spPr>
          <a:xfrm>
            <a:off x="614892" y="2797472"/>
            <a:ext cx="6699250"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35" name="Google Shape;35;p3"/>
          <p:cNvSpPr txBox="1"/>
          <p:nvPr>
            <p:ph idx="3" type="body"/>
          </p:nvPr>
        </p:nvSpPr>
        <p:spPr>
          <a:xfrm>
            <a:off x="614892" y="7258044"/>
            <a:ext cx="6700308"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36" name="Google Shape;36;p3"/>
          <p:cNvSpPr txBox="1"/>
          <p:nvPr>
            <p:ph idx="4" type="body"/>
          </p:nvPr>
        </p:nvSpPr>
        <p:spPr>
          <a:xfrm>
            <a:off x="7724777" y="3222186"/>
            <a:ext cx="6699249"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37" name="Google Shape;37;p3"/>
          <p:cNvSpPr txBox="1"/>
          <p:nvPr>
            <p:ph idx="5" type="body"/>
          </p:nvPr>
        </p:nvSpPr>
        <p:spPr>
          <a:xfrm>
            <a:off x="7724776" y="2797472"/>
            <a:ext cx="6699250"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38" name="Google Shape;38;p3"/>
          <p:cNvSpPr txBox="1"/>
          <p:nvPr>
            <p:ph idx="6" type="body"/>
          </p:nvPr>
        </p:nvSpPr>
        <p:spPr>
          <a:xfrm>
            <a:off x="14838894" y="3222186"/>
            <a:ext cx="6699249"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39" name="Google Shape;39;p3"/>
          <p:cNvSpPr txBox="1"/>
          <p:nvPr>
            <p:ph idx="7" type="body"/>
          </p:nvPr>
        </p:nvSpPr>
        <p:spPr>
          <a:xfrm>
            <a:off x="14833600" y="2797472"/>
            <a:ext cx="6705600"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40" name="Google Shape;40;p3"/>
          <p:cNvSpPr txBox="1"/>
          <p:nvPr>
            <p:ph idx="8" type="body"/>
          </p:nvPr>
        </p:nvSpPr>
        <p:spPr>
          <a:xfrm>
            <a:off x="21947716" y="2797472"/>
            <a:ext cx="6698012"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41" name="Google Shape;41;p3"/>
          <p:cNvSpPr txBox="1"/>
          <p:nvPr>
            <p:ph idx="9" type="body"/>
          </p:nvPr>
        </p:nvSpPr>
        <p:spPr>
          <a:xfrm>
            <a:off x="21947716" y="3222186"/>
            <a:ext cx="6698012"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42" name="Google Shape;42;p3"/>
          <p:cNvSpPr txBox="1"/>
          <p:nvPr>
            <p:ph idx="13" type="body"/>
          </p:nvPr>
        </p:nvSpPr>
        <p:spPr>
          <a:xfrm>
            <a:off x="21947716" y="7288156"/>
            <a:ext cx="6698012"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43" name="Google Shape;43;p3"/>
          <p:cNvSpPr txBox="1"/>
          <p:nvPr>
            <p:ph idx="14" type="body"/>
          </p:nvPr>
        </p:nvSpPr>
        <p:spPr>
          <a:xfrm>
            <a:off x="21946041" y="7749541"/>
            <a:ext cx="6701366"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44" name="Google Shape;44;p3"/>
          <p:cNvSpPr txBox="1"/>
          <p:nvPr>
            <p:ph idx="15" type="body"/>
          </p:nvPr>
        </p:nvSpPr>
        <p:spPr>
          <a:xfrm>
            <a:off x="21947716" y="12991488"/>
            <a:ext cx="6698012"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1F3864"/>
              </a:buClr>
              <a:buSzPts val="2240"/>
              <a:buFont typeface="Arial"/>
              <a:buNone/>
              <a:defRPr b="1" i="0" sz="2240" u="sng" cap="none" strike="noStrike">
                <a:solidFill>
                  <a:srgbClr val="1F3864"/>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45" name="Google Shape;45;p3"/>
          <p:cNvSpPr txBox="1"/>
          <p:nvPr>
            <p:ph idx="16" type="body"/>
          </p:nvPr>
        </p:nvSpPr>
        <p:spPr>
          <a:xfrm>
            <a:off x="21946041" y="13432553"/>
            <a:ext cx="6701366"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46" name="Google Shape;46;p3"/>
          <p:cNvSpPr txBox="1"/>
          <p:nvPr>
            <p:ph idx="17" type="body"/>
          </p:nvPr>
        </p:nvSpPr>
        <p:spPr>
          <a:xfrm>
            <a:off x="602790" y="7699296"/>
            <a:ext cx="6704542"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47" name="Google Shape;47;p3"/>
          <p:cNvSpPr txBox="1"/>
          <p:nvPr>
            <p:ph idx="18" type="body"/>
          </p:nvPr>
        </p:nvSpPr>
        <p:spPr>
          <a:xfrm>
            <a:off x="3906520" y="1078170"/>
            <a:ext cx="21447762" cy="59823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683"/>
              </a:spcBef>
              <a:spcAft>
                <a:spcPts val="0"/>
              </a:spcAft>
              <a:buClr>
                <a:schemeClr val="lt1"/>
              </a:buClr>
              <a:buSzPts val="3413"/>
              <a:buFont typeface="Arial"/>
              <a:buNone/>
              <a:defRPr b="0" i="0" sz="3413" u="none" cap="none" strike="noStrike">
                <a:solidFill>
                  <a:schemeClr val="lt1"/>
                </a:solidFill>
                <a:latin typeface="Calibri"/>
                <a:ea typeface="Calibri"/>
                <a:cs typeface="Calibri"/>
                <a:sym typeface="Calibri"/>
              </a:defRPr>
            </a:lvl1pPr>
            <a:lvl2pPr indent="-228600" lvl="1" marL="9144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2pPr>
            <a:lvl3pPr indent="-228600" lvl="2" marL="13716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3pPr>
            <a:lvl4pPr indent="-228600" lvl="3" marL="18288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4pPr>
            <a:lvl5pPr indent="-228600" lvl="4" marL="22860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48" name="Google Shape;48;p3"/>
          <p:cNvSpPr txBox="1"/>
          <p:nvPr>
            <p:ph idx="19" type="body"/>
          </p:nvPr>
        </p:nvSpPr>
        <p:spPr>
          <a:xfrm>
            <a:off x="3906520" y="1676400"/>
            <a:ext cx="21447762" cy="63455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512"/>
              </a:spcBef>
              <a:spcAft>
                <a:spcPts val="0"/>
              </a:spcAft>
              <a:buClr>
                <a:schemeClr val="lt1"/>
              </a:buClr>
              <a:buSzPts val="2560"/>
              <a:buFont typeface="Arial"/>
              <a:buNone/>
              <a:defRPr b="0" i="0" sz="2560" u="none" cap="none" strike="noStrike">
                <a:solidFill>
                  <a:schemeClr val="lt1"/>
                </a:solidFill>
                <a:latin typeface="Calibri"/>
                <a:ea typeface="Calibri"/>
                <a:cs typeface="Calibri"/>
                <a:sym typeface="Calibri"/>
              </a:defRPr>
            </a:lvl1pPr>
            <a:lvl2pPr indent="-228600" lvl="1" marL="9144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2pPr>
            <a:lvl3pPr indent="-228600" lvl="2" marL="13716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3pPr>
            <a:lvl4pPr indent="-228600" lvl="3" marL="18288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4pPr>
            <a:lvl5pPr indent="-228600" lvl="4" marL="22860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49" name="Google Shape;49;p3"/>
          <p:cNvSpPr txBox="1"/>
          <p:nvPr>
            <p:ph idx="20" type="body"/>
          </p:nvPr>
        </p:nvSpPr>
        <p:spPr>
          <a:xfrm>
            <a:off x="3906520" y="232386"/>
            <a:ext cx="21447762" cy="834414"/>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939"/>
              </a:spcBef>
              <a:spcAft>
                <a:spcPts val="0"/>
              </a:spcAft>
              <a:buClr>
                <a:schemeClr val="lt1"/>
              </a:buClr>
              <a:buSzPts val="4693"/>
              <a:buFont typeface="Arial"/>
              <a:buNone/>
              <a:defRPr b="1" i="0" sz="4693" u="none" cap="none" strike="noStrike">
                <a:solidFill>
                  <a:schemeClr val="lt1"/>
                </a:solidFill>
                <a:latin typeface="Calibri"/>
                <a:ea typeface="Calibri"/>
                <a:cs typeface="Calibri"/>
                <a:sym typeface="Calibri"/>
              </a:defRPr>
            </a:lvl1pPr>
            <a:lvl2pPr indent="-228600" lvl="1" marL="9144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2pPr>
            <a:lvl3pPr indent="-228600" lvl="2" marL="13716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3pPr>
            <a:lvl4pPr indent="-228600" lvl="3" marL="18288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4pPr>
            <a:lvl5pPr indent="-228600" lvl="4" marL="22860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x60 Template - 4 columns">
  <p:cSld name="36x60 Template - 4 columns">
    <p:spTree>
      <p:nvGrpSpPr>
        <p:cNvPr id="57" name="Shape 57"/>
        <p:cNvGrpSpPr/>
        <p:nvPr/>
      </p:nvGrpSpPr>
      <p:grpSpPr>
        <a:xfrm>
          <a:off x="0" y="0"/>
          <a:ext cx="0" cy="0"/>
          <a:chOff x="0" y="0"/>
          <a:chExt cx="0" cy="0"/>
        </a:xfrm>
      </p:grpSpPr>
      <p:sp>
        <p:nvSpPr>
          <p:cNvPr id="58" name="Google Shape;58;p5"/>
          <p:cNvSpPr txBox="1"/>
          <p:nvPr>
            <p:ph idx="1" type="body"/>
          </p:nvPr>
        </p:nvSpPr>
        <p:spPr>
          <a:xfrm>
            <a:off x="602790" y="3182430"/>
            <a:ext cx="6704542"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59" name="Google Shape;59;p5"/>
          <p:cNvSpPr txBox="1"/>
          <p:nvPr>
            <p:ph idx="2" type="body"/>
          </p:nvPr>
        </p:nvSpPr>
        <p:spPr>
          <a:xfrm>
            <a:off x="614892" y="2757716"/>
            <a:ext cx="6699250"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204559"/>
              </a:buClr>
              <a:buSzPts val="2240"/>
              <a:buFont typeface="Arial"/>
              <a:buNone/>
              <a:defRPr b="1" i="0" sz="2240" u="sng" cap="none" strike="noStrike">
                <a:solidFill>
                  <a:srgbClr val="204559"/>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60" name="Google Shape;60;p5"/>
          <p:cNvSpPr txBox="1"/>
          <p:nvPr>
            <p:ph idx="3" type="body"/>
          </p:nvPr>
        </p:nvSpPr>
        <p:spPr>
          <a:xfrm>
            <a:off x="614892" y="7258044"/>
            <a:ext cx="6700308"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204559"/>
              </a:buClr>
              <a:buSzPts val="2240"/>
              <a:buFont typeface="Arial"/>
              <a:buNone/>
              <a:defRPr b="1" i="0" sz="2240" u="sng" cap="none" strike="noStrike">
                <a:solidFill>
                  <a:srgbClr val="204559"/>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61" name="Google Shape;61;p5"/>
          <p:cNvSpPr txBox="1"/>
          <p:nvPr>
            <p:ph idx="4" type="body"/>
          </p:nvPr>
        </p:nvSpPr>
        <p:spPr>
          <a:xfrm>
            <a:off x="7724777" y="3182430"/>
            <a:ext cx="6699249"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62" name="Google Shape;62;p5"/>
          <p:cNvSpPr txBox="1"/>
          <p:nvPr>
            <p:ph idx="5" type="body"/>
          </p:nvPr>
        </p:nvSpPr>
        <p:spPr>
          <a:xfrm>
            <a:off x="7724776" y="2757716"/>
            <a:ext cx="6699250"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204559"/>
              </a:buClr>
              <a:buSzPts val="2240"/>
              <a:buFont typeface="Arial"/>
              <a:buNone/>
              <a:defRPr b="1" i="0" sz="2240" u="sng" cap="none" strike="noStrike">
                <a:solidFill>
                  <a:srgbClr val="204559"/>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63" name="Google Shape;63;p5"/>
          <p:cNvSpPr txBox="1"/>
          <p:nvPr>
            <p:ph idx="6" type="body"/>
          </p:nvPr>
        </p:nvSpPr>
        <p:spPr>
          <a:xfrm>
            <a:off x="14838894" y="3182430"/>
            <a:ext cx="6699249"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64" name="Google Shape;64;p5"/>
          <p:cNvSpPr txBox="1"/>
          <p:nvPr>
            <p:ph idx="7" type="body"/>
          </p:nvPr>
        </p:nvSpPr>
        <p:spPr>
          <a:xfrm>
            <a:off x="14833600" y="2757716"/>
            <a:ext cx="6705600"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204559"/>
              </a:buClr>
              <a:buSzPts val="2240"/>
              <a:buFont typeface="Arial"/>
              <a:buNone/>
              <a:defRPr b="1" i="0" sz="2240" u="sng" cap="none" strike="noStrike">
                <a:solidFill>
                  <a:srgbClr val="204559"/>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65" name="Google Shape;65;p5"/>
          <p:cNvSpPr txBox="1"/>
          <p:nvPr>
            <p:ph idx="8" type="body"/>
          </p:nvPr>
        </p:nvSpPr>
        <p:spPr>
          <a:xfrm>
            <a:off x="21947716" y="2757716"/>
            <a:ext cx="6698012"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204559"/>
              </a:buClr>
              <a:buSzPts val="2240"/>
              <a:buFont typeface="Arial"/>
              <a:buNone/>
              <a:defRPr b="1" i="0" sz="2240" u="sng" cap="none" strike="noStrike">
                <a:solidFill>
                  <a:srgbClr val="204559"/>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66" name="Google Shape;66;p5"/>
          <p:cNvSpPr txBox="1"/>
          <p:nvPr>
            <p:ph idx="9" type="body"/>
          </p:nvPr>
        </p:nvSpPr>
        <p:spPr>
          <a:xfrm>
            <a:off x="21947716" y="3182430"/>
            <a:ext cx="6698012"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67" name="Google Shape;67;p5"/>
          <p:cNvSpPr txBox="1"/>
          <p:nvPr>
            <p:ph idx="13" type="body"/>
          </p:nvPr>
        </p:nvSpPr>
        <p:spPr>
          <a:xfrm>
            <a:off x="21947716" y="7288156"/>
            <a:ext cx="6698012"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204559"/>
              </a:buClr>
              <a:buSzPts val="2240"/>
              <a:buFont typeface="Arial"/>
              <a:buNone/>
              <a:defRPr b="1" i="0" sz="2240" u="sng" cap="none" strike="noStrike">
                <a:solidFill>
                  <a:srgbClr val="204559"/>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68" name="Google Shape;68;p5"/>
          <p:cNvSpPr txBox="1"/>
          <p:nvPr>
            <p:ph idx="14" type="body"/>
          </p:nvPr>
        </p:nvSpPr>
        <p:spPr>
          <a:xfrm>
            <a:off x="21946041" y="7749541"/>
            <a:ext cx="6701366"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69" name="Google Shape;69;p5"/>
          <p:cNvSpPr txBox="1"/>
          <p:nvPr>
            <p:ph idx="15" type="body"/>
          </p:nvPr>
        </p:nvSpPr>
        <p:spPr>
          <a:xfrm>
            <a:off x="21947716" y="12991488"/>
            <a:ext cx="6698012" cy="450228"/>
          </a:xfrm>
          <a:prstGeom prst="rect">
            <a:avLst/>
          </a:prstGeom>
          <a:noFill/>
          <a:ln>
            <a:noFill/>
          </a:ln>
        </p:spPr>
        <p:txBody>
          <a:bodyPr anchorCtr="0" anchor="ctr" bIns="52225" lIns="52225" spcFirstLastPara="1" rIns="52225" wrap="square" tIns="52225">
            <a:noAutofit/>
          </a:bodyPr>
          <a:lstStyle>
            <a:lvl1pPr indent="-228600" lvl="0" marL="457200" marR="0" rtl="0" algn="ctr">
              <a:spcBef>
                <a:spcPts val="448"/>
              </a:spcBef>
              <a:spcAft>
                <a:spcPts val="0"/>
              </a:spcAft>
              <a:buClr>
                <a:srgbClr val="204559"/>
              </a:buClr>
              <a:buSzPts val="2240"/>
              <a:buFont typeface="Arial"/>
              <a:buNone/>
              <a:defRPr b="1" i="0" sz="2240" u="sng" cap="none" strike="noStrike">
                <a:solidFill>
                  <a:srgbClr val="204559"/>
                </a:solidFill>
                <a:latin typeface="Calibri"/>
                <a:ea typeface="Calibri"/>
                <a:cs typeface="Calibri"/>
                <a:sym typeface="Calibri"/>
              </a:defRPr>
            </a:lvl1pPr>
            <a:lvl2pPr indent="-750189" lvl="1" marL="914400" marR="0" rtl="0" algn="l">
              <a:spcBef>
                <a:spcPts val="1643"/>
              </a:spcBef>
              <a:spcAft>
                <a:spcPts val="0"/>
              </a:spcAft>
              <a:buClr>
                <a:schemeClr val="dk1"/>
              </a:buClr>
              <a:buSzPts val="8214"/>
              <a:buFont typeface="Arial"/>
              <a:buChar char="–"/>
              <a:defRPr b="0" i="0" sz="8214" u="none" cap="none" strike="noStrike">
                <a:solidFill>
                  <a:schemeClr val="dk1"/>
                </a:solidFill>
                <a:latin typeface="Calibri"/>
                <a:ea typeface="Calibri"/>
                <a:cs typeface="Calibri"/>
                <a:sym typeface="Calibri"/>
              </a:defRPr>
            </a:lvl2pPr>
            <a:lvl3pPr indent="-675640" lvl="2" marL="1371600" marR="0" rtl="0" algn="l">
              <a:spcBef>
                <a:spcPts val="1408"/>
              </a:spcBef>
              <a:spcAft>
                <a:spcPts val="0"/>
              </a:spcAft>
              <a:buClr>
                <a:schemeClr val="dk1"/>
              </a:buClr>
              <a:buSzPts val="7040"/>
              <a:buFont typeface="Arial"/>
              <a:buChar char="•"/>
              <a:defRPr b="0" i="0" sz="7040" u="none" cap="none" strike="noStrike">
                <a:solidFill>
                  <a:schemeClr val="dk1"/>
                </a:solidFill>
                <a:latin typeface="Calibri"/>
                <a:ea typeface="Calibri"/>
                <a:cs typeface="Calibri"/>
                <a:sym typeface="Calibri"/>
              </a:defRPr>
            </a:lvl3pPr>
            <a:lvl4pPr indent="-601154" lvl="3" marL="1828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4pPr>
            <a:lvl5pPr indent="-601154" lvl="4" marL="22860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70" name="Google Shape;70;p5"/>
          <p:cNvSpPr txBox="1"/>
          <p:nvPr>
            <p:ph idx="16" type="body"/>
          </p:nvPr>
        </p:nvSpPr>
        <p:spPr>
          <a:xfrm>
            <a:off x="21946041" y="13432553"/>
            <a:ext cx="6701366"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71" name="Google Shape;71;p5"/>
          <p:cNvSpPr txBox="1"/>
          <p:nvPr>
            <p:ph idx="17" type="body"/>
          </p:nvPr>
        </p:nvSpPr>
        <p:spPr>
          <a:xfrm>
            <a:off x="602790" y="7699296"/>
            <a:ext cx="6704542" cy="493538"/>
          </a:xfrm>
          <a:prstGeom prst="rect">
            <a:avLst/>
          </a:prstGeom>
          <a:noFill/>
          <a:ln>
            <a:noFill/>
          </a:ln>
        </p:spPr>
        <p:txBody>
          <a:bodyPr anchorCtr="0" anchor="t" bIns="130600" lIns="130600" spcFirstLastPara="1" rIns="130600" wrap="square" tIns="130600">
            <a:noAutofit/>
          </a:bodyPr>
          <a:lstStyle>
            <a:lvl1pPr indent="-228600" lvl="0" marL="457200" marR="0" rtl="0" algn="l">
              <a:spcBef>
                <a:spcPts val="299"/>
              </a:spcBef>
              <a:spcAft>
                <a:spcPts val="0"/>
              </a:spcAft>
              <a:buClr>
                <a:schemeClr val="dk1"/>
              </a:buClr>
              <a:buSzPts val="1493"/>
              <a:buFont typeface="Arial"/>
              <a:buNone/>
              <a:defRPr b="0" i="0" sz="1493" u="none" cap="none" strike="noStrike">
                <a:solidFill>
                  <a:schemeClr val="dk1"/>
                </a:solidFill>
                <a:latin typeface="Calibri"/>
                <a:ea typeface="Calibri"/>
                <a:cs typeface="Calibri"/>
                <a:sym typeface="Calibri"/>
              </a:defRPr>
            </a:lvl1pPr>
            <a:lvl2pPr indent="-323405" lvl="1" marL="9144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2pPr>
            <a:lvl3pPr indent="-323405" lvl="2" marL="13716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3pPr>
            <a:lvl4pPr indent="-323405" lvl="3" marL="18288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4pPr>
            <a:lvl5pPr indent="-323405" lvl="4" marL="2286000" marR="0" rtl="0" algn="l">
              <a:spcBef>
                <a:spcPts val="299"/>
              </a:spcBef>
              <a:spcAft>
                <a:spcPts val="0"/>
              </a:spcAft>
              <a:buClr>
                <a:schemeClr val="dk1"/>
              </a:buClr>
              <a:buSzPts val="1493"/>
              <a:buFont typeface="Arial"/>
              <a:buChar char="»"/>
              <a:defRPr b="0" i="0" sz="1493" u="none" cap="none" strike="noStrike">
                <a:solidFill>
                  <a:schemeClr val="dk1"/>
                </a:solidFill>
                <a:latin typeface="Trebuchet MS"/>
                <a:ea typeface="Trebuchet MS"/>
                <a:cs typeface="Trebuchet MS"/>
                <a:sym typeface="Trebuchet MS"/>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72" name="Google Shape;72;p5"/>
          <p:cNvSpPr txBox="1"/>
          <p:nvPr>
            <p:ph idx="18" type="body"/>
          </p:nvPr>
        </p:nvSpPr>
        <p:spPr>
          <a:xfrm>
            <a:off x="3906520" y="1078170"/>
            <a:ext cx="21447762" cy="59823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683"/>
              </a:spcBef>
              <a:spcAft>
                <a:spcPts val="0"/>
              </a:spcAft>
              <a:buClr>
                <a:schemeClr val="lt1"/>
              </a:buClr>
              <a:buSzPts val="3413"/>
              <a:buFont typeface="Arial"/>
              <a:buNone/>
              <a:defRPr b="0" i="0" sz="3413" u="none" cap="none" strike="noStrike">
                <a:solidFill>
                  <a:schemeClr val="lt1"/>
                </a:solidFill>
                <a:latin typeface="Calibri"/>
                <a:ea typeface="Calibri"/>
                <a:cs typeface="Calibri"/>
                <a:sym typeface="Calibri"/>
              </a:defRPr>
            </a:lvl1pPr>
            <a:lvl2pPr indent="-228600" lvl="1" marL="9144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2pPr>
            <a:lvl3pPr indent="-228600" lvl="2" marL="13716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3pPr>
            <a:lvl4pPr indent="-228600" lvl="3" marL="18288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4pPr>
            <a:lvl5pPr indent="-228600" lvl="4" marL="22860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73" name="Google Shape;73;p5"/>
          <p:cNvSpPr txBox="1"/>
          <p:nvPr>
            <p:ph idx="19" type="body"/>
          </p:nvPr>
        </p:nvSpPr>
        <p:spPr>
          <a:xfrm>
            <a:off x="3906520" y="1676400"/>
            <a:ext cx="21447762" cy="63455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512"/>
              </a:spcBef>
              <a:spcAft>
                <a:spcPts val="0"/>
              </a:spcAft>
              <a:buClr>
                <a:schemeClr val="lt1"/>
              </a:buClr>
              <a:buSzPts val="2560"/>
              <a:buFont typeface="Arial"/>
              <a:buNone/>
              <a:defRPr b="0" i="0" sz="2560" u="none" cap="none" strike="noStrike">
                <a:solidFill>
                  <a:schemeClr val="lt1"/>
                </a:solidFill>
                <a:latin typeface="Calibri"/>
                <a:ea typeface="Calibri"/>
                <a:cs typeface="Calibri"/>
                <a:sym typeface="Calibri"/>
              </a:defRPr>
            </a:lvl1pPr>
            <a:lvl2pPr indent="-228600" lvl="1" marL="9144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2pPr>
            <a:lvl3pPr indent="-228600" lvl="2" marL="13716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3pPr>
            <a:lvl4pPr indent="-228600" lvl="3" marL="18288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4pPr>
            <a:lvl5pPr indent="-228600" lvl="4" marL="22860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
        <p:nvSpPr>
          <p:cNvPr id="74" name="Google Shape;74;p5"/>
          <p:cNvSpPr txBox="1"/>
          <p:nvPr>
            <p:ph idx="20" type="body"/>
          </p:nvPr>
        </p:nvSpPr>
        <p:spPr>
          <a:xfrm>
            <a:off x="3906520" y="232386"/>
            <a:ext cx="21447762" cy="834414"/>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939"/>
              </a:spcBef>
              <a:spcAft>
                <a:spcPts val="0"/>
              </a:spcAft>
              <a:buClr>
                <a:schemeClr val="lt1"/>
              </a:buClr>
              <a:buSzPts val="4693"/>
              <a:buFont typeface="Arial"/>
              <a:buNone/>
              <a:defRPr b="1" i="0" sz="4693" u="none" cap="none" strike="noStrike">
                <a:solidFill>
                  <a:schemeClr val="lt1"/>
                </a:solidFill>
                <a:latin typeface="Calibri"/>
                <a:ea typeface="Calibri"/>
                <a:cs typeface="Calibri"/>
                <a:sym typeface="Calibri"/>
              </a:defRPr>
            </a:lvl1pPr>
            <a:lvl2pPr indent="-228600" lvl="1" marL="9144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2pPr>
            <a:lvl3pPr indent="-228600" lvl="2" marL="13716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3pPr>
            <a:lvl4pPr indent="-228600" lvl="3" marL="18288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4pPr>
            <a:lvl5pPr indent="-228600" lvl="4" marL="2286000" marR="0" rtl="0" algn="l">
              <a:spcBef>
                <a:spcPts val="1536"/>
              </a:spcBef>
              <a:spcAft>
                <a:spcPts val="0"/>
              </a:spcAft>
              <a:buClr>
                <a:schemeClr val="dk1"/>
              </a:buClr>
              <a:buSzPts val="7680"/>
              <a:buFont typeface="Arial"/>
              <a:buNone/>
              <a:defRPr b="0" i="0" sz="7680" u="none" cap="none" strike="noStrike">
                <a:solidFill>
                  <a:schemeClr val="dk1"/>
                </a:solidFill>
                <a:latin typeface="Calibri"/>
                <a:ea typeface="Calibri"/>
                <a:cs typeface="Calibri"/>
                <a:sym typeface="Calibri"/>
              </a:defRPr>
            </a:lvl5pPr>
            <a:lvl6pPr indent="-601154" lvl="5" marL="27432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6pPr>
            <a:lvl7pPr indent="-601154" lvl="6" marL="32004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7pPr>
            <a:lvl8pPr indent="-601154" lvl="7" marL="36576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8pPr>
            <a:lvl9pPr indent="-601154" lvl="8" marL="4114800" marR="0" rtl="0" algn="l">
              <a:spcBef>
                <a:spcPts val="1173"/>
              </a:spcBef>
              <a:spcAft>
                <a:spcPts val="0"/>
              </a:spcAft>
              <a:buClr>
                <a:schemeClr val="dk1"/>
              </a:buClr>
              <a:buSzPts val="5867"/>
              <a:buFont typeface="Arial"/>
              <a:buChar char="•"/>
              <a:defRPr b="0" i="0" sz="5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hyperlink" Target="https://www.posterpresentations.com/how-to-change-the-research-poster-template-colors.html" TargetMode="External"/><Relationship Id="rId2" Type="http://schemas.openxmlformats.org/officeDocument/2006/relationships/hyperlink" Target="https://www.posterpresentations.com/research" TargetMode="Externa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9" name="Shape 9"/>
        <p:cNvGrpSpPr/>
        <p:nvPr/>
      </p:nvGrpSpPr>
      <p:grpSpPr>
        <a:xfrm>
          <a:off x="0" y="0"/>
          <a:ext cx="0" cy="0"/>
          <a:chOff x="0" y="0"/>
          <a:chExt cx="0" cy="0"/>
        </a:xfrm>
      </p:grpSpPr>
      <p:sp>
        <p:nvSpPr>
          <p:cNvPr id="10" name="Google Shape;10;p1"/>
          <p:cNvSpPr/>
          <p:nvPr/>
        </p:nvSpPr>
        <p:spPr>
          <a:xfrm>
            <a:off x="-1" y="15127358"/>
            <a:ext cx="29260800" cy="1331843"/>
          </a:xfrm>
          <a:prstGeom prst="rect">
            <a:avLst/>
          </a:prstGeom>
          <a:solidFill>
            <a:srgbClr val="1F3864"/>
          </a:solidFill>
          <a:ln>
            <a:noFill/>
          </a:ln>
        </p:spPr>
        <p:txBody>
          <a:bodyPr anchorCtr="0" anchor="ctr" bIns="138700" lIns="277425" spcFirstLastPara="1" rIns="277425" wrap="square" tIns="138700">
            <a:noAutofit/>
          </a:bodyPr>
          <a:lstStyle/>
          <a:p>
            <a:pPr indent="0" lvl="0" marL="0" marR="0" rtl="0" algn="l">
              <a:spcBef>
                <a:spcPts val="0"/>
              </a:spcBef>
              <a:spcAft>
                <a:spcPts val="0"/>
              </a:spcAft>
              <a:buNone/>
            </a:pPr>
            <a:r>
              <a:t/>
            </a:r>
            <a:endParaRPr b="0" i="0" sz="14910" u="none" cap="none" strike="noStrike">
              <a:solidFill>
                <a:schemeClr val="dk1"/>
              </a:solidFill>
              <a:latin typeface="Calibri"/>
              <a:ea typeface="Calibri"/>
              <a:cs typeface="Calibri"/>
              <a:sym typeface="Calibri"/>
            </a:endParaRPr>
          </a:p>
        </p:txBody>
      </p:sp>
      <p:sp>
        <p:nvSpPr>
          <p:cNvPr id="11" name="Google Shape;11;p1"/>
          <p:cNvSpPr txBox="1"/>
          <p:nvPr/>
        </p:nvSpPr>
        <p:spPr>
          <a:xfrm>
            <a:off x="292409" y="16094595"/>
            <a:ext cx="1676400" cy="204085"/>
          </a:xfrm>
          <a:prstGeom prst="rect">
            <a:avLst/>
          </a:prstGeom>
          <a:noFill/>
          <a:ln>
            <a:noFill/>
          </a:ln>
        </p:spPr>
        <p:txBody>
          <a:bodyPr anchorCtr="0" anchor="t" bIns="27800" lIns="55625" spcFirstLastPara="1" rIns="55625" wrap="square" tIns="27800">
            <a:noAutofit/>
          </a:bodyPr>
          <a:lstStyle/>
          <a:p>
            <a:pPr indent="0" lvl="0" marL="0" marR="0" rtl="0" algn="l">
              <a:lnSpc>
                <a:spcPct val="65000"/>
              </a:lnSpc>
              <a:spcBef>
                <a:spcPts val="0"/>
              </a:spcBef>
              <a:spcAft>
                <a:spcPts val="0"/>
              </a:spcAft>
              <a:buNone/>
            </a:pPr>
            <a:r>
              <a:rPr b="1" i="0" lang="ru-RU" sz="320" u="none" cap="none" strike="noStrike">
                <a:solidFill>
                  <a:srgbClr val="BFBFBF"/>
                </a:solidFill>
                <a:latin typeface="Arial"/>
                <a:ea typeface="Arial"/>
                <a:cs typeface="Arial"/>
                <a:sym typeface="Arial"/>
              </a:rPr>
              <a:t>RESEARCH POSTER PRESENTATION DESIGN © 2019</a:t>
            </a:r>
            <a:endParaRPr/>
          </a:p>
          <a:p>
            <a:pPr indent="0" lvl="0" marL="0" marR="0" rtl="0" algn="l">
              <a:lnSpc>
                <a:spcPct val="65000"/>
              </a:lnSpc>
              <a:spcBef>
                <a:spcPts val="320"/>
              </a:spcBef>
              <a:spcAft>
                <a:spcPts val="0"/>
              </a:spcAft>
              <a:buNone/>
            </a:pPr>
            <a:r>
              <a:rPr b="1" i="0" lang="ru-RU" sz="640" u="none" cap="none" strike="noStrike">
                <a:solidFill>
                  <a:srgbClr val="BFBFBF"/>
                </a:solidFill>
                <a:latin typeface="Arial"/>
                <a:ea typeface="Arial"/>
                <a:cs typeface="Arial"/>
                <a:sym typeface="Arial"/>
              </a:rPr>
              <a:t>www.PosterPresentations.com</a:t>
            </a:r>
            <a:endParaRPr/>
          </a:p>
        </p:txBody>
      </p:sp>
      <p:sp>
        <p:nvSpPr>
          <p:cNvPr id="12" name="Google Shape;12;p1"/>
          <p:cNvSpPr/>
          <p:nvPr/>
        </p:nvSpPr>
        <p:spPr>
          <a:xfrm>
            <a:off x="0" y="-23091"/>
            <a:ext cx="29260800" cy="3899352"/>
          </a:xfrm>
          <a:prstGeom prst="rect">
            <a:avLst/>
          </a:prstGeom>
          <a:solidFill>
            <a:srgbClr val="1F3864"/>
          </a:solidFill>
          <a:ln>
            <a:noFill/>
          </a:ln>
        </p:spPr>
        <p:txBody>
          <a:bodyPr anchorCtr="0" anchor="ctr" bIns="138700" lIns="277425" spcFirstLastPara="1" rIns="277425" wrap="square" tIns="138700">
            <a:noAutofit/>
          </a:bodyPr>
          <a:lstStyle/>
          <a:p>
            <a:pPr indent="0" lvl="0" marL="0" marR="0" rtl="0" algn="l">
              <a:spcBef>
                <a:spcPts val="0"/>
              </a:spcBef>
              <a:spcAft>
                <a:spcPts val="0"/>
              </a:spcAft>
              <a:buNone/>
            </a:pPr>
            <a:r>
              <a:t/>
            </a:r>
            <a:endParaRPr b="0" i="0" sz="14910" u="none" cap="none" strike="noStrike">
              <a:solidFill>
                <a:schemeClr val="dk1"/>
              </a:solidFill>
              <a:latin typeface="Calibri"/>
              <a:ea typeface="Calibri"/>
              <a:cs typeface="Calibri"/>
              <a:sym typeface="Calibri"/>
            </a:endParaRPr>
          </a:p>
        </p:txBody>
      </p:sp>
      <p:sp>
        <p:nvSpPr>
          <p:cNvPr id="13" name="Google Shape;13;p1"/>
          <p:cNvSpPr/>
          <p:nvPr/>
        </p:nvSpPr>
        <p:spPr>
          <a:xfrm>
            <a:off x="292410" y="2484784"/>
            <a:ext cx="28675984" cy="13434045"/>
          </a:xfrm>
          <a:prstGeom prst="roundRect">
            <a:avLst>
              <a:gd fmla="val 0" name="adj"/>
            </a:avLst>
          </a:prstGeom>
          <a:solidFill>
            <a:schemeClr val="lt1"/>
          </a:solidFill>
          <a:ln cap="flat" cmpd="sng" w="19050">
            <a:solidFill>
              <a:srgbClr val="1F3864"/>
            </a:solidFill>
            <a:prstDash val="solid"/>
            <a:round/>
            <a:headEnd len="sm" w="sm" type="none"/>
            <a:tailEnd len="sm" w="sm" type="none"/>
          </a:ln>
          <a:effectLst>
            <a:outerShdw blurRad="355600" sx="101000" rotWithShape="0" algn="ctr" sy="1010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91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0" name="Shape 50"/>
        <p:cNvGrpSpPr/>
        <p:nvPr/>
      </p:nvGrpSpPr>
      <p:grpSpPr>
        <a:xfrm>
          <a:off x="0" y="0"/>
          <a:ext cx="0" cy="0"/>
          <a:chOff x="0" y="0"/>
          <a:chExt cx="0" cy="0"/>
        </a:xfrm>
      </p:grpSpPr>
      <p:sp>
        <p:nvSpPr>
          <p:cNvPr id="51" name="Google Shape;51;p4"/>
          <p:cNvSpPr/>
          <p:nvPr/>
        </p:nvSpPr>
        <p:spPr>
          <a:xfrm>
            <a:off x="-1" y="15127358"/>
            <a:ext cx="29260800" cy="1331843"/>
          </a:xfrm>
          <a:prstGeom prst="rect">
            <a:avLst/>
          </a:prstGeom>
          <a:solidFill>
            <a:srgbClr val="204559"/>
          </a:solidFill>
          <a:ln>
            <a:noFill/>
          </a:ln>
        </p:spPr>
        <p:txBody>
          <a:bodyPr anchorCtr="0" anchor="ctr" bIns="138700" lIns="277425" spcFirstLastPara="1" rIns="277425" wrap="square" tIns="138700">
            <a:noAutofit/>
          </a:bodyPr>
          <a:lstStyle/>
          <a:p>
            <a:pPr indent="0" lvl="0" marL="0" marR="0" rtl="0" algn="l">
              <a:spcBef>
                <a:spcPts val="0"/>
              </a:spcBef>
              <a:spcAft>
                <a:spcPts val="0"/>
              </a:spcAft>
              <a:buNone/>
            </a:pPr>
            <a:r>
              <a:t/>
            </a:r>
            <a:endParaRPr sz="14910">
              <a:solidFill>
                <a:schemeClr val="dk1"/>
              </a:solidFill>
              <a:latin typeface="Calibri"/>
              <a:ea typeface="Calibri"/>
              <a:cs typeface="Calibri"/>
              <a:sym typeface="Calibri"/>
            </a:endParaRPr>
          </a:p>
        </p:txBody>
      </p:sp>
      <p:sp>
        <p:nvSpPr>
          <p:cNvPr id="52" name="Google Shape;52;p4"/>
          <p:cNvSpPr txBox="1"/>
          <p:nvPr/>
        </p:nvSpPr>
        <p:spPr>
          <a:xfrm>
            <a:off x="292409" y="16094595"/>
            <a:ext cx="1676400" cy="204085"/>
          </a:xfrm>
          <a:prstGeom prst="rect">
            <a:avLst/>
          </a:prstGeom>
          <a:noFill/>
          <a:ln>
            <a:noFill/>
          </a:ln>
        </p:spPr>
        <p:txBody>
          <a:bodyPr anchorCtr="0" anchor="t" bIns="27800" lIns="55625" spcFirstLastPara="1" rIns="55625" wrap="square" tIns="27800">
            <a:noAutofit/>
          </a:bodyPr>
          <a:lstStyle/>
          <a:p>
            <a:pPr indent="0" lvl="0" marL="0" marR="0" rtl="0" algn="l">
              <a:lnSpc>
                <a:spcPct val="65000"/>
              </a:lnSpc>
              <a:spcBef>
                <a:spcPts val="0"/>
              </a:spcBef>
              <a:spcAft>
                <a:spcPts val="0"/>
              </a:spcAft>
              <a:buNone/>
            </a:pPr>
            <a:r>
              <a:rPr b="1" lang="ru-RU" sz="320">
                <a:solidFill>
                  <a:srgbClr val="BFBFBF"/>
                </a:solidFill>
                <a:latin typeface="Arial"/>
                <a:ea typeface="Arial"/>
                <a:cs typeface="Arial"/>
                <a:sym typeface="Arial"/>
              </a:rPr>
              <a:t>RESEARCH POSTER PRESENTATION DESIGN © 2019</a:t>
            </a:r>
            <a:endParaRPr/>
          </a:p>
          <a:p>
            <a:pPr indent="0" lvl="0" marL="0" marR="0" rtl="0" algn="l">
              <a:lnSpc>
                <a:spcPct val="65000"/>
              </a:lnSpc>
              <a:spcBef>
                <a:spcPts val="320"/>
              </a:spcBef>
              <a:spcAft>
                <a:spcPts val="0"/>
              </a:spcAft>
              <a:buNone/>
            </a:pPr>
            <a:r>
              <a:rPr b="1" lang="ru-RU" sz="640">
                <a:solidFill>
                  <a:srgbClr val="BFBFBF"/>
                </a:solidFill>
                <a:latin typeface="Arial"/>
                <a:ea typeface="Arial"/>
                <a:cs typeface="Arial"/>
                <a:sym typeface="Arial"/>
              </a:rPr>
              <a:t>www.PosterPresentations.com</a:t>
            </a:r>
            <a:endParaRPr/>
          </a:p>
        </p:txBody>
      </p:sp>
      <p:sp>
        <p:nvSpPr>
          <p:cNvPr id="53" name="Google Shape;53;p4"/>
          <p:cNvSpPr/>
          <p:nvPr/>
        </p:nvSpPr>
        <p:spPr>
          <a:xfrm>
            <a:off x="0" y="-23091"/>
            <a:ext cx="29260800" cy="3899352"/>
          </a:xfrm>
          <a:prstGeom prst="rect">
            <a:avLst/>
          </a:prstGeom>
          <a:solidFill>
            <a:srgbClr val="204559"/>
          </a:solidFill>
          <a:ln>
            <a:noFill/>
          </a:ln>
        </p:spPr>
        <p:txBody>
          <a:bodyPr anchorCtr="0" anchor="ctr" bIns="138700" lIns="277425" spcFirstLastPara="1" rIns="277425" wrap="square" tIns="138700">
            <a:noAutofit/>
          </a:bodyPr>
          <a:lstStyle/>
          <a:p>
            <a:pPr indent="0" lvl="0" marL="0" marR="0" rtl="0" algn="l">
              <a:spcBef>
                <a:spcPts val="0"/>
              </a:spcBef>
              <a:spcAft>
                <a:spcPts val="0"/>
              </a:spcAft>
              <a:buNone/>
            </a:pPr>
            <a:r>
              <a:t/>
            </a:r>
            <a:endParaRPr sz="14910">
              <a:solidFill>
                <a:schemeClr val="dk1"/>
              </a:solidFill>
              <a:latin typeface="Calibri"/>
              <a:ea typeface="Calibri"/>
              <a:cs typeface="Calibri"/>
              <a:sym typeface="Calibri"/>
            </a:endParaRPr>
          </a:p>
        </p:txBody>
      </p:sp>
      <p:sp>
        <p:nvSpPr>
          <p:cNvPr id="54" name="Google Shape;54;p4"/>
          <p:cNvSpPr/>
          <p:nvPr/>
        </p:nvSpPr>
        <p:spPr>
          <a:xfrm>
            <a:off x="292410" y="2484784"/>
            <a:ext cx="28675984" cy="13434045"/>
          </a:xfrm>
          <a:prstGeom prst="roundRect">
            <a:avLst>
              <a:gd fmla="val 0" name="adj"/>
            </a:avLst>
          </a:prstGeom>
          <a:solidFill>
            <a:schemeClr val="lt1"/>
          </a:solidFill>
          <a:ln cap="flat" cmpd="sng" w="19050">
            <a:solidFill>
              <a:srgbClr val="204559"/>
            </a:solidFill>
            <a:prstDash val="solid"/>
            <a:round/>
            <a:headEnd len="sm" w="sm" type="none"/>
            <a:tailEnd len="sm" w="sm" type="none"/>
          </a:ln>
          <a:effectLst>
            <a:outerShdw blurRad="355600" sx="101000" rotWithShape="0" algn="ctr" sy="101000">
              <a:srgbClr val="000000">
                <a:alpha val="1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910">
              <a:solidFill>
                <a:schemeClr val="lt1"/>
              </a:solidFill>
              <a:latin typeface="Calibri"/>
              <a:ea typeface="Calibri"/>
              <a:cs typeface="Calibri"/>
              <a:sym typeface="Calibri"/>
            </a:endParaRPr>
          </a:p>
        </p:txBody>
      </p:sp>
      <p:graphicFrame>
        <p:nvGraphicFramePr>
          <p:cNvPr id="55" name="Google Shape;55;p4"/>
          <p:cNvGraphicFramePr/>
          <p:nvPr/>
        </p:nvGraphicFramePr>
        <p:xfrm>
          <a:off x="-5980711" y="48126"/>
          <a:ext cx="3000000" cy="3000000"/>
        </p:xfrm>
        <a:graphic>
          <a:graphicData uri="http://schemas.openxmlformats.org/drawingml/2006/table">
            <a:tbl>
              <a:tblPr bandRow="1" firstRow="1">
                <a:noFill/>
                <a:tableStyleId>{32E9E013-3304-4967-BADE-DE6B624070D7}</a:tableStyleId>
              </a:tblPr>
              <a:tblGrid>
                <a:gridCol w="2410575"/>
                <a:gridCol w="3211225"/>
              </a:tblGrid>
              <a:tr h="668725">
                <a:tc gridSpan="2">
                  <a:txBody>
                    <a:bodyPr/>
                    <a:lstStyle/>
                    <a:p>
                      <a:pPr indent="0" lvl="0" marL="0" marR="0" rtl="0" algn="ctr">
                        <a:lnSpc>
                          <a:spcPct val="100000"/>
                        </a:lnSpc>
                        <a:spcBef>
                          <a:spcPts val="0"/>
                        </a:spcBef>
                        <a:spcAft>
                          <a:spcPts val="0"/>
                        </a:spcAft>
                        <a:buClr>
                          <a:srgbClr val="1F3A4E"/>
                        </a:buClr>
                        <a:buSzPts val="1900"/>
                        <a:buFont typeface="Arial Black"/>
                        <a:buNone/>
                      </a:pPr>
                      <a:r>
                        <a:rPr b="0" lang="ru-RU" sz="1900" u="none" cap="none" strike="noStrike">
                          <a:solidFill>
                            <a:srgbClr val="1F3A4E"/>
                          </a:solidFill>
                          <a:latin typeface="Arial Black"/>
                          <a:ea typeface="Arial Black"/>
                          <a:cs typeface="Arial Black"/>
                          <a:sym typeface="Arial Black"/>
                        </a:rPr>
                        <a:t>QUICK START GUIDE</a:t>
                      </a:r>
                      <a:br>
                        <a:rPr b="0" lang="ru-RU" sz="1900" u="none" cap="none" strike="noStrike">
                          <a:solidFill>
                            <a:srgbClr val="1F3A4E"/>
                          </a:solidFill>
                          <a:latin typeface="Arial Black"/>
                          <a:ea typeface="Arial Black"/>
                          <a:cs typeface="Arial Black"/>
                          <a:sym typeface="Arial Black"/>
                        </a:rPr>
                      </a:br>
                      <a:r>
                        <a:rPr b="1" lang="ru-RU" sz="1400" u="none" cap="none" strike="noStrike">
                          <a:solidFill>
                            <a:srgbClr val="FF0000"/>
                          </a:solidFill>
                          <a:latin typeface="Trebuchet MS"/>
                          <a:ea typeface="Trebuchet MS"/>
                          <a:cs typeface="Trebuchet MS"/>
                          <a:sym typeface="Trebuchet MS"/>
                        </a:rPr>
                        <a:t>(THIS SIDEBAR WILL NOT PRINT)</a:t>
                      </a:r>
                      <a:endParaRPr b="1" sz="1900" u="none" cap="none" strike="noStrike">
                        <a:solidFill>
                          <a:schemeClr val="lt1"/>
                        </a:solidFill>
                        <a:latin typeface="Trebuchet MS"/>
                        <a:ea typeface="Trebuchet MS"/>
                        <a:cs typeface="Trebuchet MS"/>
                        <a:sym typeface="Trebuchet MS"/>
                      </a:endParaRPr>
                    </a:p>
                  </a:txBody>
                  <a:tcPr marT="35550" marB="35550" marR="71075" marL="71075">
                    <a:solidFill>
                      <a:srgbClr val="FFC000"/>
                    </a:solidFill>
                  </a:tcPr>
                </a:tc>
                <a:tc hMerge="1"/>
              </a:tr>
              <a:tr h="2116500">
                <a:tc gridSpan="2">
                  <a:txBody>
                    <a:bodyPr/>
                    <a:lstStyle/>
                    <a:p>
                      <a:pPr indent="0" lvl="0" marL="0" marR="0" rtl="0" algn="l">
                        <a:spcBef>
                          <a:spcPts val="0"/>
                        </a:spcBef>
                        <a:spcAft>
                          <a:spcPts val="0"/>
                        </a:spcAft>
                        <a:buNone/>
                      </a:pPr>
                      <a:r>
                        <a:rPr i="0" lang="ru-RU" sz="1000" u="none" cap="none" strike="noStrike">
                          <a:solidFill>
                            <a:srgbClr val="D9D9D9"/>
                          </a:solidFill>
                          <a:latin typeface="Arial"/>
                          <a:ea typeface="Arial"/>
                          <a:cs typeface="Arial"/>
                          <a:sym typeface="Arial"/>
                        </a:rPr>
                        <a:t>This PowerPoint template produces a </a:t>
                      </a:r>
                      <a:r>
                        <a:rPr i="0" lang="ru-RU" sz="1200" u="none" cap="none" strike="noStrike">
                          <a:solidFill>
                            <a:srgbClr val="FFC000"/>
                          </a:solidFill>
                          <a:latin typeface="Arial"/>
                          <a:ea typeface="Arial"/>
                          <a:cs typeface="Arial"/>
                          <a:sym typeface="Arial"/>
                        </a:rPr>
                        <a:t>wide screen size (16:9 Ratio) virtual </a:t>
                      </a:r>
                      <a:r>
                        <a:rPr i="0" lang="ru-RU" sz="1000" u="none" cap="none" strike="noStrike">
                          <a:solidFill>
                            <a:srgbClr val="D9D9D9"/>
                          </a:solidFill>
                          <a:latin typeface="Arial"/>
                          <a:ea typeface="Arial"/>
                          <a:cs typeface="Arial"/>
                          <a:sym typeface="Arial"/>
                        </a:rPr>
                        <a:t>presentation poster. You can use it to create your research poster by placing your title, subtitle, text, tables, charts and photos. </a:t>
                      </a:r>
                      <a:endParaRPr/>
                    </a:p>
                    <a:p>
                      <a:pPr indent="0" lvl="0" marL="0" marR="0" rtl="0" algn="l">
                        <a:spcBef>
                          <a:spcPts val="0"/>
                        </a:spcBef>
                        <a:spcAft>
                          <a:spcPts val="0"/>
                        </a:spcAft>
                        <a:buNone/>
                      </a:pPr>
                      <a:r>
                        <a:t/>
                      </a:r>
                      <a:endParaRPr i="0" sz="1000" u="none" cap="none" strike="noStrike">
                        <a:solidFill>
                          <a:srgbClr val="D9D9D9"/>
                        </a:solidFill>
                        <a:latin typeface="Arial"/>
                        <a:ea typeface="Arial"/>
                        <a:cs typeface="Arial"/>
                        <a:sym typeface="Arial"/>
                      </a:endParaRPr>
                    </a:p>
                    <a:p>
                      <a:pPr indent="0" lvl="0" marL="0" marR="0" rtl="0" algn="l">
                        <a:spcBef>
                          <a:spcPts val="0"/>
                        </a:spcBef>
                        <a:spcAft>
                          <a:spcPts val="0"/>
                        </a:spcAft>
                        <a:buNone/>
                      </a:pPr>
                      <a:r>
                        <a:rPr i="0" lang="ru-RU" sz="1000" u="none" cap="none" strike="noStrike">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i="0" lang="ru-RU" sz="1000" u="none" cap="none" strike="noStrike">
                          <a:solidFill>
                            <a:srgbClr val="FFC000"/>
                          </a:solidFill>
                          <a:latin typeface="Arial"/>
                          <a:ea typeface="Arial"/>
                          <a:cs typeface="Arial"/>
                          <a:sym typeface="Arial"/>
                        </a:rPr>
                        <a:t>PosterPresentations.com</a:t>
                      </a:r>
                      <a:r>
                        <a:rPr i="0" lang="ru-RU" sz="1000" u="none" cap="none" strike="noStrike">
                          <a:solidFill>
                            <a:srgbClr val="D9D9D9"/>
                          </a:solidFill>
                          <a:latin typeface="Arial"/>
                          <a:ea typeface="Arial"/>
                          <a:cs typeface="Arial"/>
                          <a:sym typeface="Arial"/>
                        </a:rPr>
                        <a:t> and click on the  </a:t>
                      </a:r>
                      <a:r>
                        <a:rPr i="0" lang="ru-RU" sz="1000" u="none" cap="none" strike="noStrike">
                          <a:solidFill>
                            <a:srgbClr val="FFC000"/>
                          </a:solidFill>
                          <a:latin typeface="Arial"/>
                          <a:ea typeface="Arial"/>
                          <a:cs typeface="Arial"/>
                          <a:sym typeface="Arial"/>
                        </a:rPr>
                        <a:t>HELP DESK</a:t>
                      </a:r>
                      <a:r>
                        <a:rPr i="0" lang="ru-RU" sz="1000" u="none" cap="none" strike="noStrike">
                          <a:solidFill>
                            <a:srgbClr val="D9D9D9"/>
                          </a:solidFill>
                          <a:latin typeface="Arial"/>
                          <a:ea typeface="Arial"/>
                          <a:cs typeface="Arial"/>
                          <a:sym typeface="Arial"/>
                        </a:rPr>
                        <a:t> tab.</a:t>
                      </a:r>
                      <a:endParaRPr/>
                    </a:p>
                    <a:p>
                      <a:pPr indent="0" lvl="0" marL="0" marR="0" rtl="0" algn="l">
                        <a:spcBef>
                          <a:spcPts val="0"/>
                        </a:spcBef>
                        <a:spcAft>
                          <a:spcPts val="0"/>
                        </a:spcAft>
                        <a:buNone/>
                      </a:pPr>
                      <a:r>
                        <a:t/>
                      </a:r>
                      <a:endParaRPr i="0" sz="1000" u="none" cap="none" strike="noStrike">
                        <a:solidFill>
                          <a:srgbClr val="D9D9D9"/>
                        </a:solidFill>
                        <a:latin typeface="Arial"/>
                        <a:ea typeface="Arial"/>
                        <a:cs typeface="Arial"/>
                        <a:sym typeface="Arial"/>
                      </a:endParaRPr>
                    </a:p>
                    <a:p>
                      <a:pPr indent="0" lvl="0" marL="0" marR="0" rtl="0" algn="l">
                        <a:spcBef>
                          <a:spcPts val="0"/>
                        </a:spcBef>
                        <a:spcAft>
                          <a:spcPts val="0"/>
                        </a:spcAft>
                        <a:buNone/>
                      </a:pPr>
                      <a:r>
                        <a:rPr i="0" lang="ru-RU" sz="1000" u="none" cap="none" strike="noStrike">
                          <a:solidFill>
                            <a:srgbClr val="D9D9D9"/>
                          </a:solidFill>
                          <a:latin typeface="Arial"/>
                          <a:ea typeface="Arial"/>
                          <a:cs typeface="Arial"/>
                          <a:sym typeface="Arial"/>
                        </a:rPr>
                        <a:t>To print your poster using our same-day professional printing service, go online to </a:t>
                      </a:r>
                      <a:r>
                        <a:rPr i="0" lang="ru-RU" sz="1000" u="none" cap="none" strike="noStrike">
                          <a:solidFill>
                            <a:srgbClr val="FFC000"/>
                          </a:solidFill>
                          <a:latin typeface="Arial"/>
                          <a:ea typeface="Arial"/>
                          <a:cs typeface="Arial"/>
                          <a:sym typeface="Arial"/>
                        </a:rPr>
                        <a:t>PosterPresentations.com</a:t>
                      </a:r>
                      <a:r>
                        <a:rPr i="0" lang="ru-RU" sz="1000" u="none" cap="none" strike="noStrike">
                          <a:solidFill>
                            <a:srgbClr val="D9D9D9"/>
                          </a:solidFill>
                          <a:latin typeface="Arial"/>
                          <a:ea typeface="Arial"/>
                          <a:cs typeface="Arial"/>
                          <a:sym typeface="Arial"/>
                        </a:rPr>
                        <a:t> and click on "</a:t>
                      </a:r>
                      <a:r>
                        <a:rPr i="0" lang="ru-RU" sz="1000" u="none" cap="none" strike="noStrike">
                          <a:solidFill>
                            <a:srgbClr val="FFC000"/>
                          </a:solidFill>
                          <a:latin typeface="Arial"/>
                          <a:ea typeface="Arial"/>
                          <a:cs typeface="Arial"/>
                          <a:sym typeface="Arial"/>
                        </a:rPr>
                        <a:t>Order your poster</a:t>
                      </a:r>
                      <a:r>
                        <a:rPr i="0" lang="ru-RU" sz="1000" u="none" cap="none" strike="noStrike">
                          <a:solidFill>
                            <a:srgbClr val="D9D9D9"/>
                          </a:solidFill>
                          <a:latin typeface="Arial"/>
                          <a:ea typeface="Arial"/>
                          <a:cs typeface="Arial"/>
                          <a:sym typeface="Arial"/>
                        </a:rPr>
                        <a:t>".</a:t>
                      </a:r>
                      <a:endParaRPr b="1" sz="1000" u="none" cap="none" strike="noStrike">
                        <a:solidFill>
                          <a:srgbClr val="D9D9D9"/>
                        </a:solidFill>
                        <a:latin typeface="Arial"/>
                        <a:ea typeface="Arial"/>
                        <a:cs typeface="Arial"/>
                        <a:sym typeface="Arial"/>
                      </a:endParaRPr>
                    </a:p>
                  </a:txBody>
                  <a:tcPr marT="35550" marB="35550" marR="71075" marL="71075">
                    <a:solidFill>
                      <a:srgbClr val="010101"/>
                    </a:solidFill>
                  </a:tcPr>
                </a:tc>
                <a:tc hMerge="1"/>
              </a:tr>
              <a:tr h="2300550">
                <a:tc>
                  <a:txBody>
                    <a:bodyPr/>
                    <a:lstStyle/>
                    <a:p>
                      <a:pPr indent="0" lvl="0" marL="0" marR="0" rtl="0" algn="ctr">
                        <a:spcBef>
                          <a:spcPts val="0"/>
                        </a:spcBef>
                        <a:spcAft>
                          <a:spcPts val="0"/>
                        </a:spcAft>
                        <a:buNone/>
                      </a:pPr>
                      <a:r>
                        <a:t/>
                      </a:r>
                      <a:endParaRPr sz="1200" u="none" cap="none" strike="noStrike">
                        <a:solidFill>
                          <a:srgbClr val="1F3A4E"/>
                        </a:solidFill>
                      </a:endParaRPr>
                    </a:p>
                    <a:p>
                      <a:pPr indent="0" lvl="0" marL="0" marR="0" rtl="0" algn="ctr">
                        <a:lnSpc>
                          <a:spcPct val="100000"/>
                        </a:lnSpc>
                        <a:spcBef>
                          <a:spcPts val="0"/>
                        </a:spcBef>
                        <a:spcAft>
                          <a:spcPts val="0"/>
                        </a:spcAft>
                        <a:buClr>
                          <a:schemeClr val="lt1"/>
                        </a:buClr>
                        <a:buSzPts val="1200"/>
                        <a:buFont typeface="Arial"/>
                        <a:buNone/>
                      </a:pPr>
                      <a:r>
                        <a:rPr lang="ru-RU" sz="1200" u="none" cap="none" strike="noStrike">
                          <a:solidFill>
                            <a:schemeClr val="lt1"/>
                          </a:solidFill>
                          <a:latin typeface="Arial"/>
                          <a:ea typeface="Arial"/>
                          <a:cs typeface="Arial"/>
                          <a:sym typeface="Arial"/>
                        </a:rPr>
                        <a:t>This is a template for a </a:t>
                      </a:r>
                      <a:endParaRPr/>
                    </a:p>
                    <a:p>
                      <a:pPr indent="0" lvl="0" marL="0" marR="0" rtl="0" algn="ctr">
                        <a:spcBef>
                          <a:spcPts val="0"/>
                        </a:spcBef>
                        <a:spcAft>
                          <a:spcPts val="0"/>
                        </a:spcAft>
                        <a:buNone/>
                      </a:pPr>
                      <a:r>
                        <a:rPr lang="ru-RU" sz="1200" u="none" cap="none" strike="noStrike">
                          <a:solidFill>
                            <a:schemeClr val="lt1"/>
                          </a:solidFill>
                          <a:latin typeface="Arial"/>
                          <a:ea typeface="Arial"/>
                          <a:cs typeface="Arial"/>
                          <a:sym typeface="Arial"/>
                        </a:rPr>
                        <a:t>presentation poster</a:t>
                      </a:r>
                      <a:br>
                        <a:rPr lang="ru-RU" sz="1200" u="none" cap="none" strike="noStrike">
                          <a:solidFill>
                            <a:schemeClr val="lt1"/>
                          </a:solidFill>
                          <a:latin typeface="Arial"/>
                          <a:ea typeface="Arial"/>
                          <a:cs typeface="Arial"/>
                          <a:sym typeface="Arial"/>
                        </a:rPr>
                      </a:br>
                      <a:r>
                        <a:rPr b="1" lang="ru-RU" sz="2000" u="none" cap="none" strike="noStrike">
                          <a:solidFill>
                            <a:srgbClr val="FFC000"/>
                          </a:solidFill>
                          <a:latin typeface="Arial"/>
                          <a:ea typeface="Arial"/>
                          <a:cs typeface="Arial"/>
                          <a:sym typeface="Arial"/>
                        </a:rPr>
                        <a:t>Virtual</a:t>
                      </a:r>
                      <a:br>
                        <a:rPr b="1" lang="ru-RU" sz="2000" u="none" cap="none" strike="noStrike">
                          <a:solidFill>
                            <a:srgbClr val="FFC000"/>
                          </a:solidFill>
                          <a:latin typeface="Arial"/>
                          <a:ea typeface="Arial"/>
                          <a:cs typeface="Arial"/>
                          <a:sym typeface="Arial"/>
                        </a:rPr>
                      </a:br>
                      <a:r>
                        <a:rPr b="1" lang="ru-RU" sz="2000" u="none" cap="none" strike="noStrike">
                          <a:solidFill>
                            <a:srgbClr val="FFC000"/>
                          </a:solidFill>
                          <a:latin typeface="Arial"/>
                          <a:ea typeface="Arial"/>
                          <a:cs typeface="Arial"/>
                          <a:sym typeface="Arial"/>
                        </a:rPr>
                        <a:t>Wide Screen</a:t>
                      </a:r>
                      <a:br>
                        <a:rPr b="1" lang="ru-RU" sz="2000" u="none" cap="none" strike="noStrike">
                          <a:solidFill>
                            <a:srgbClr val="FFC000"/>
                          </a:solidFill>
                          <a:latin typeface="Arial"/>
                          <a:ea typeface="Arial"/>
                          <a:cs typeface="Arial"/>
                          <a:sym typeface="Arial"/>
                        </a:rPr>
                      </a:br>
                      <a:r>
                        <a:rPr b="1" lang="ru-RU" sz="2000" u="none" cap="none" strike="noStrike">
                          <a:solidFill>
                            <a:srgbClr val="FFC000"/>
                          </a:solidFill>
                          <a:latin typeface="Arial"/>
                          <a:ea typeface="Arial"/>
                          <a:cs typeface="Arial"/>
                          <a:sym typeface="Arial"/>
                        </a:rPr>
                        <a:t>(16:9 Ratio)</a:t>
                      </a:r>
                      <a:br>
                        <a:rPr lang="ru-RU" sz="1200" u="none" cap="none" strike="noStrike">
                          <a:solidFill>
                            <a:schemeClr val="lt1"/>
                          </a:solidFill>
                          <a:latin typeface="Arial"/>
                          <a:ea typeface="Arial"/>
                          <a:cs typeface="Arial"/>
                          <a:sym typeface="Arial"/>
                        </a:rPr>
                      </a:br>
                      <a:endParaRPr sz="1200" u="none" cap="none" strike="noStrike">
                        <a:solidFill>
                          <a:srgbClr val="1F3A4E"/>
                        </a:solidFill>
                      </a:endParaRPr>
                    </a:p>
                  </a:txBody>
                  <a:tcPr marT="23000" marB="23000" marR="52575" marL="52575">
                    <a:solidFill>
                      <a:srgbClr val="010101"/>
                    </a:solidFill>
                  </a:tcPr>
                </a:tc>
                <a:tc>
                  <a:txBody>
                    <a:bodyPr/>
                    <a:lstStyle/>
                    <a:p>
                      <a:pPr indent="0" lvl="0" marL="0" marR="0" rtl="0" algn="l">
                        <a:lnSpc>
                          <a:spcPct val="100000"/>
                        </a:lnSpc>
                        <a:spcBef>
                          <a:spcPts val="0"/>
                        </a:spcBef>
                        <a:spcAft>
                          <a:spcPts val="0"/>
                        </a:spcAft>
                        <a:buClr>
                          <a:srgbClr val="FFC000"/>
                        </a:buClr>
                        <a:buSzPts val="1200"/>
                        <a:buFont typeface="Arial"/>
                        <a:buNone/>
                      </a:pPr>
                      <a:r>
                        <a:rPr b="1" lang="ru-RU" sz="1200" u="none" cap="none" strike="noStrike">
                          <a:solidFill>
                            <a:srgbClr val="FFC000"/>
                          </a:solidFill>
                          <a:latin typeface="Arial"/>
                          <a:ea typeface="Arial"/>
                          <a:cs typeface="Arial"/>
                          <a:sym typeface="Arial"/>
                        </a:rPr>
                        <a:t>Important: Check the template size</a:t>
                      </a:r>
                      <a:br>
                        <a:rPr b="0" lang="ru-RU" sz="1000" u="none" cap="none" strike="noStrike">
                          <a:solidFill>
                            <a:srgbClr val="FFC000"/>
                          </a:solidFill>
                          <a:latin typeface="Arial"/>
                          <a:ea typeface="Arial"/>
                          <a:cs typeface="Arial"/>
                          <a:sym typeface="Arial"/>
                        </a:rPr>
                      </a:br>
                      <a:r>
                        <a:rPr b="0" lang="ru-RU" sz="1000" u="none" cap="none" strike="noStrike">
                          <a:solidFill>
                            <a:srgbClr val="D9D9D9"/>
                          </a:solidFill>
                          <a:latin typeface="Arial"/>
                          <a:ea typeface="Arial"/>
                          <a:cs typeface="Arial"/>
                          <a:sym typeface="Arial"/>
                        </a:rPr>
                        <a:t>Before you start working on your poster and to avoid printing problems check that you have downloaded and that you are using the correct size template for your poster presentation.</a:t>
                      </a:r>
                      <a:br>
                        <a:rPr b="0" lang="ru-RU" sz="1000" u="none" cap="none" strike="noStrike">
                          <a:solidFill>
                            <a:srgbClr val="D9D9D9"/>
                          </a:solidFill>
                          <a:latin typeface="Arial"/>
                          <a:ea typeface="Arial"/>
                          <a:cs typeface="Arial"/>
                          <a:sym typeface="Arial"/>
                        </a:rPr>
                      </a:br>
                      <a:r>
                        <a:rPr b="0" lang="ru-RU" sz="1000" u="none" cap="none" strike="noStrike">
                          <a:solidFill>
                            <a:srgbClr val="D9D9D9"/>
                          </a:solidFill>
                          <a:latin typeface="Arial"/>
                          <a:ea typeface="Arial"/>
                          <a:cs typeface="Arial"/>
                          <a:sym typeface="Arial"/>
                        </a:rPr>
                        <a:t>This template can also be printed at the following sizes without distortion and without any additional formatting:</a:t>
                      </a:r>
                      <a:br>
                        <a:rPr b="0" lang="ru-RU" sz="1000" u="none" cap="none" strike="noStrike">
                          <a:solidFill>
                            <a:srgbClr val="D9D9D9"/>
                          </a:solidFill>
                          <a:latin typeface="Arial"/>
                          <a:ea typeface="Arial"/>
                          <a:cs typeface="Arial"/>
                          <a:sym typeface="Arial"/>
                        </a:rPr>
                      </a:br>
                      <a:r>
                        <a:rPr b="0" lang="ru-RU" sz="1000" u="none" cap="none" strike="noStrike">
                          <a:solidFill>
                            <a:srgbClr val="FFC000"/>
                          </a:solidFill>
                          <a:latin typeface="Arial"/>
                          <a:ea typeface="Arial"/>
                          <a:cs typeface="Arial"/>
                          <a:sym typeface="Arial"/>
                        </a:rPr>
                        <a:t>27 tall x 48 wide</a:t>
                      </a:r>
                      <a:br>
                        <a:rPr b="0" lang="ru-RU" sz="1000" u="none" cap="none" strike="noStrike">
                          <a:solidFill>
                            <a:srgbClr val="FFC000"/>
                          </a:solidFill>
                          <a:latin typeface="Arial"/>
                          <a:ea typeface="Arial"/>
                          <a:cs typeface="Arial"/>
                          <a:sym typeface="Arial"/>
                        </a:rPr>
                      </a:br>
                      <a:r>
                        <a:rPr b="0" lang="ru-RU" sz="1000" u="none" cap="none" strike="noStrike">
                          <a:solidFill>
                            <a:srgbClr val="FFC000"/>
                          </a:solidFill>
                          <a:latin typeface="Arial"/>
                          <a:ea typeface="Arial"/>
                          <a:cs typeface="Arial"/>
                          <a:sym typeface="Arial"/>
                        </a:rPr>
                        <a:t>36 tall x 64 wide</a:t>
                      </a:r>
                      <a:endParaRPr/>
                    </a:p>
                    <a:p>
                      <a:pPr indent="0" lvl="0" marL="0" marR="0" rtl="0" algn="l">
                        <a:lnSpc>
                          <a:spcPct val="100000"/>
                        </a:lnSpc>
                        <a:spcBef>
                          <a:spcPts val="0"/>
                        </a:spcBef>
                        <a:spcAft>
                          <a:spcPts val="0"/>
                        </a:spcAft>
                        <a:buClr>
                          <a:srgbClr val="FFC000"/>
                        </a:buClr>
                        <a:buSzPts val="1000"/>
                        <a:buFont typeface="Arial"/>
                        <a:buNone/>
                      </a:pPr>
                      <a:r>
                        <a:rPr b="0" lang="ru-RU" sz="1000" u="none" cap="none" strike="noStrike">
                          <a:solidFill>
                            <a:srgbClr val="FFC000"/>
                          </a:solidFill>
                          <a:latin typeface="Arial"/>
                          <a:ea typeface="Arial"/>
                          <a:cs typeface="Arial"/>
                          <a:sym typeface="Arial"/>
                        </a:rPr>
                        <a:t>45 tall x 80 wide</a:t>
                      </a:r>
                      <a:endParaRPr/>
                    </a:p>
                  </a:txBody>
                  <a:tcPr marT="69000" marB="23000" marR="52575" marL="105150">
                    <a:solidFill>
                      <a:srgbClr val="010101"/>
                    </a:solidFill>
                  </a:tcPr>
                </a:tc>
              </a:tr>
              <a:tr h="2157775">
                <a:tc>
                  <a:txBody>
                    <a:bodyPr/>
                    <a:lstStyle/>
                    <a:p>
                      <a:pPr indent="0" lvl="0" marL="0" marR="0" rtl="0" algn="l">
                        <a:spcBef>
                          <a:spcPts val="0"/>
                        </a:spcBef>
                        <a:spcAft>
                          <a:spcPts val="0"/>
                        </a:spcAft>
                        <a:buNone/>
                      </a:pPr>
                      <a:r>
                        <a:t/>
                      </a:r>
                      <a:endParaRPr sz="1000">
                        <a:solidFill>
                          <a:srgbClr val="1F3A4E"/>
                        </a:solidFill>
                      </a:endParaRPr>
                    </a:p>
                  </a:txBody>
                  <a:tcPr marT="23000" marB="23000" marR="52575" marL="52575"/>
                </a:tc>
                <a:tc>
                  <a:txBody>
                    <a:bodyPr/>
                    <a:lstStyle/>
                    <a:p>
                      <a:pPr indent="0" lvl="0" marL="0" marR="0" rtl="0" algn="l">
                        <a:spcBef>
                          <a:spcPts val="0"/>
                        </a:spcBef>
                        <a:spcAft>
                          <a:spcPts val="0"/>
                        </a:spcAft>
                        <a:buNone/>
                      </a:pPr>
                      <a:r>
                        <a:rPr b="1" lang="ru-RU" sz="1200">
                          <a:solidFill>
                            <a:srgbClr val="FFC000"/>
                          </a:solidFill>
                          <a:latin typeface="Arial"/>
                          <a:ea typeface="Arial"/>
                          <a:cs typeface="Arial"/>
                          <a:sym typeface="Arial"/>
                        </a:rPr>
                        <a:t>How to </a:t>
                      </a:r>
                      <a:r>
                        <a:rPr b="1" lang="ru-RU" sz="2000">
                          <a:solidFill>
                            <a:srgbClr val="FFC000"/>
                          </a:solidFill>
                          <a:latin typeface="Arial"/>
                          <a:ea typeface="Arial"/>
                          <a:cs typeface="Arial"/>
                          <a:sym typeface="Arial"/>
                        </a:rPr>
                        <a:t>Zoom in </a:t>
                      </a:r>
                      <a:r>
                        <a:rPr b="1" lang="ru-RU" sz="1200">
                          <a:solidFill>
                            <a:srgbClr val="FFC000"/>
                          </a:solidFill>
                          <a:latin typeface="Arial"/>
                          <a:ea typeface="Arial"/>
                          <a:cs typeface="Arial"/>
                          <a:sym typeface="Arial"/>
                        </a:rPr>
                        <a:t>and </a:t>
                      </a:r>
                      <a:r>
                        <a:rPr b="1" lang="ru-RU" sz="900">
                          <a:solidFill>
                            <a:srgbClr val="FFC000"/>
                          </a:solidFill>
                          <a:latin typeface="Arial"/>
                          <a:ea typeface="Arial"/>
                          <a:cs typeface="Arial"/>
                          <a:sym typeface="Arial"/>
                        </a:rPr>
                        <a:t>out</a:t>
                      </a:r>
                      <a:endParaRPr b="1" sz="1200">
                        <a:solidFill>
                          <a:srgbClr val="FFC000"/>
                        </a:solidFill>
                        <a:latin typeface="Arial"/>
                        <a:ea typeface="Arial"/>
                        <a:cs typeface="Arial"/>
                        <a:sym typeface="Arial"/>
                      </a:endParaRPr>
                    </a:p>
                    <a:p>
                      <a:pPr indent="0" lvl="0" marL="0" marR="0" rtl="0" algn="l">
                        <a:spcBef>
                          <a:spcPts val="0"/>
                        </a:spcBef>
                        <a:spcAft>
                          <a:spcPts val="0"/>
                        </a:spcAft>
                        <a:buNone/>
                      </a:pPr>
                      <a:r>
                        <a:rPr b="0" lang="ru-RU" sz="1000">
                          <a:solidFill>
                            <a:srgbClr val="D9D9D9"/>
                          </a:solidFill>
                          <a:latin typeface="Arial"/>
                          <a:ea typeface="Arial"/>
                          <a:cs typeface="Arial"/>
                          <a:sym typeface="Arial"/>
                        </a:rPr>
                        <a:t>Use the PowerPoint zoom tool to adjust the screen magnification to view comfortably. PowerPoint provides 2 ways to zoom: </a:t>
                      </a:r>
                      <a:br>
                        <a:rPr b="0" lang="ru-RU" sz="1000">
                          <a:solidFill>
                            <a:srgbClr val="D9D9D9"/>
                          </a:solidFill>
                          <a:latin typeface="Arial"/>
                          <a:ea typeface="Arial"/>
                          <a:cs typeface="Arial"/>
                          <a:sym typeface="Arial"/>
                        </a:rPr>
                      </a:br>
                      <a:r>
                        <a:rPr b="0" lang="ru-RU" sz="1000">
                          <a:solidFill>
                            <a:srgbClr val="FFC000"/>
                          </a:solidFill>
                          <a:latin typeface="Arial"/>
                          <a:ea typeface="Arial"/>
                          <a:cs typeface="Arial"/>
                          <a:sym typeface="Arial"/>
                        </a:rPr>
                        <a:t>1. </a:t>
                      </a:r>
                      <a:r>
                        <a:rPr b="0" lang="ru-RU" sz="1000">
                          <a:solidFill>
                            <a:srgbClr val="D9D9D9"/>
                          </a:solidFill>
                          <a:latin typeface="Arial"/>
                          <a:ea typeface="Arial"/>
                          <a:cs typeface="Arial"/>
                          <a:sym typeface="Arial"/>
                        </a:rPr>
                        <a:t>On the top menu bar click on the VIEW tab and then click on ZOOM. Choose the zoom percentage that works best for you. </a:t>
                      </a:r>
                      <a:br>
                        <a:rPr b="0" lang="ru-RU" sz="1000">
                          <a:solidFill>
                            <a:srgbClr val="D9D9D9"/>
                          </a:solidFill>
                          <a:latin typeface="Arial"/>
                          <a:ea typeface="Arial"/>
                          <a:cs typeface="Arial"/>
                          <a:sym typeface="Arial"/>
                        </a:rPr>
                      </a:br>
                      <a:r>
                        <a:rPr b="0" lang="ru-RU" sz="1000">
                          <a:solidFill>
                            <a:srgbClr val="FFC000"/>
                          </a:solidFill>
                          <a:latin typeface="Arial"/>
                          <a:ea typeface="Arial"/>
                          <a:cs typeface="Arial"/>
                          <a:sym typeface="Arial"/>
                        </a:rPr>
                        <a:t>2. </a:t>
                      </a:r>
                      <a:r>
                        <a:rPr b="0" lang="ru-RU" sz="1000">
                          <a:solidFill>
                            <a:srgbClr val="D9D9D9"/>
                          </a:solidFill>
                          <a:latin typeface="Arial"/>
                          <a:ea typeface="Arial"/>
                          <a:cs typeface="Arial"/>
                          <a:sym typeface="Arial"/>
                        </a:rPr>
                        <a:t>For better zoom flexibility, use the zoom slider at the bottom right of the window.</a:t>
                      </a:r>
                      <a:endParaRPr/>
                    </a:p>
                  </a:txBody>
                  <a:tcPr marT="69000" marB="23000" marR="52575" marL="105150">
                    <a:solidFill>
                      <a:srgbClr val="010101"/>
                    </a:solidFill>
                  </a:tcPr>
                </a:tc>
              </a:tr>
              <a:tr h="910725">
                <a:tc gridSpan="2">
                  <a:txBody>
                    <a:bodyPr/>
                    <a:lstStyle/>
                    <a:p>
                      <a:pPr indent="0" lvl="0" marL="0" marR="0" rtl="0" algn="l">
                        <a:lnSpc>
                          <a:spcPct val="100000"/>
                        </a:lnSpc>
                        <a:spcBef>
                          <a:spcPts val="0"/>
                        </a:spcBef>
                        <a:spcAft>
                          <a:spcPts val="0"/>
                        </a:spcAft>
                        <a:buClr>
                          <a:srgbClr val="FFC000"/>
                        </a:buClr>
                        <a:buSzPts val="1200"/>
                        <a:buFont typeface="Arial"/>
                        <a:buNone/>
                      </a:pPr>
                      <a:r>
                        <a:rPr b="1" lang="ru-RU" sz="1200">
                          <a:solidFill>
                            <a:srgbClr val="FFC000"/>
                          </a:solidFill>
                          <a:latin typeface="Arial"/>
                          <a:ea typeface="Arial"/>
                          <a:cs typeface="Arial"/>
                          <a:sym typeface="Arial"/>
                        </a:rPr>
                        <a:t>Ruler and Guides</a:t>
                      </a:r>
                      <a:br>
                        <a:rPr b="0" lang="ru-RU" sz="1000">
                          <a:solidFill>
                            <a:srgbClr val="FFC000"/>
                          </a:solidFill>
                          <a:latin typeface="Arial"/>
                          <a:ea typeface="Arial"/>
                          <a:cs typeface="Arial"/>
                          <a:sym typeface="Arial"/>
                        </a:rPr>
                      </a:br>
                      <a:r>
                        <a:rPr b="0" lang="ru-RU" sz="100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a:p>
                  </a:txBody>
                  <a:tcPr marT="106625" marB="35550" marR="71075" marL="142150">
                    <a:solidFill>
                      <a:srgbClr val="010101"/>
                    </a:solidFill>
                  </a:tcPr>
                </a:tc>
                <a:tc hMerge="1"/>
              </a:tr>
              <a:tr h="1924150">
                <a:tc>
                  <a:txBody>
                    <a:bodyPr/>
                    <a:lstStyle/>
                    <a:p>
                      <a:pPr indent="0" lvl="0" marL="0" marR="0" rtl="0" algn="l">
                        <a:spcBef>
                          <a:spcPts val="0"/>
                        </a:spcBef>
                        <a:spcAft>
                          <a:spcPts val="0"/>
                        </a:spcAft>
                        <a:buNone/>
                      </a:pPr>
                      <a:r>
                        <a:t/>
                      </a:r>
                      <a:endParaRPr sz="1000">
                        <a:solidFill>
                          <a:srgbClr val="1F3A4E"/>
                        </a:solidFill>
                      </a:endParaRPr>
                    </a:p>
                  </a:txBody>
                  <a:tcPr marT="23000" marB="23000" marR="52575" marL="52575"/>
                </a:tc>
                <a:tc>
                  <a:txBody>
                    <a:bodyPr/>
                    <a:lstStyle/>
                    <a:p>
                      <a:pPr indent="0" lvl="1" marL="0" marR="0" rtl="0" algn="l">
                        <a:spcBef>
                          <a:spcPts val="0"/>
                        </a:spcBef>
                        <a:spcAft>
                          <a:spcPts val="0"/>
                        </a:spcAft>
                        <a:buNone/>
                      </a:pPr>
                      <a:r>
                        <a:rPr b="1" lang="ru-RU" sz="1200" u="none" cap="none" strike="noStrike">
                          <a:solidFill>
                            <a:srgbClr val="FFC000"/>
                          </a:solidFill>
                          <a:latin typeface="Arial"/>
                          <a:ea typeface="Arial"/>
                          <a:cs typeface="Arial"/>
                          <a:sym typeface="Arial"/>
                        </a:rPr>
                        <a:t>Headers and text containers</a:t>
                      </a:r>
                      <a:br>
                        <a:rPr b="0" lang="ru-RU" sz="1000" u="none" cap="none" strike="noStrike">
                          <a:solidFill>
                            <a:schemeClr val="lt1"/>
                          </a:solidFill>
                          <a:latin typeface="Arial"/>
                          <a:ea typeface="Arial"/>
                          <a:cs typeface="Arial"/>
                          <a:sym typeface="Arial"/>
                        </a:rPr>
                      </a:br>
                      <a:r>
                        <a:rPr b="0" lang="ru-RU" sz="1000" u="none" cap="none" strike="noStrike">
                          <a:solidFill>
                            <a:srgbClr val="D9D9D9"/>
                          </a:solidFill>
                          <a:latin typeface="Arial"/>
                          <a:ea typeface="Arial"/>
                          <a:cs typeface="Arial"/>
                          <a:sym typeface="Arial"/>
                        </a:rPr>
                        <a:t>Included in this template are commonly used section headers such as Abstract, Objectives, Methods, Results, etc. </a:t>
                      </a:r>
                      <a:br>
                        <a:rPr b="0" lang="ru-RU" sz="1000" u="none" cap="none" strike="noStrike">
                          <a:solidFill>
                            <a:schemeClr val="lt1"/>
                          </a:solidFill>
                          <a:latin typeface="Arial"/>
                          <a:ea typeface="Arial"/>
                          <a:cs typeface="Arial"/>
                          <a:sym typeface="Arial"/>
                        </a:rPr>
                      </a:br>
                      <a:r>
                        <a:rPr b="0" lang="ru-RU" sz="1000" u="none" cap="none" strike="noStrike">
                          <a:solidFill>
                            <a:srgbClr val="FFC000"/>
                          </a:solidFill>
                          <a:latin typeface="Arial"/>
                          <a:ea typeface="Arial"/>
                          <a:cs typeface="Arial"/>
                          <a:sym typeface="Arial"/>
                        </a:rPr>
                        <a:t>-</a:t>
                      </a:r>
                      <a:r>
                        <a:rPr b="0" lang="ru-RU" sz="1000" u="none" cap="none" strike="noStrike">
                          <a:solidFill>
                            <a:schemeClr val="lt1"/>
                          </a:solidFill>
                          <a:latin typeface="Arial"/>
                          <a:ea typeface="Arial"/>
                          <a:cs typeface="Arial"/>
                          <a:sym typeface="Arial"/>
                        </a:rPr>
                        <a:t> </a:t>
                      </a:r>
                      <a:r>
                        <a:rPr b="0" lang="ru-RU" sz="1000" u="none" cap="none" strike="noStrike">
                          <a:solidFill>
                            <a:srgbClr val="D9D9D9"/>
                          </a:solidFill>
                          <a:latin typeface="Arial"/>
                          <a:ea typeface="Arial"/>
                          <a:cs typeface="Arial"/>
                          <a:sym typeface="Arial"/>
                        </a:rPr>
                        <a:t>Click inside a section header to add its text. </a:t>
                      </a:r>
                      <a:br>
                        <a:rPr b="0" lang="ru-RU" sz="1000" u="none" cap="none" strike="noStrike">
                          <a:solidFill>
                            <a:schemeClr val="lt1"/>
                          </a:solidFill>
                          <a:latin typeface="Arial"/>
                          <a:ea typeface="Arial"/>
                          <a:cs typeface="Arial"/>
                          <a:sym typeface="Arial"/>
                        </a:rPr>
                      </a:br>
                      <a:r>
                        <a:rPr b="0" lang="ru-RU" sz="1000" u="none" cap="none" strike="noStrike">
                          <a:solidFill>
                            <a:srgbClr val="FFC000"/>
                          </a:solidFill>
                          <a:latin typeface="Arial"/>
                          <a:ea typeface="Arial"/>
                          <a:cs typeface="Arial"/>
                          <a:sym typeface="Arial"/>
                        </a:rPr>
                        <a:t>-</a:t>
                      </a:r>
                      <a:r>
                        <a:rPr b="0" lang="ru-RU" sz="1000" u="none" cap="none" strike="noStrike">
                          <a:solidFill>
                            <a:schemeClr val="lt1"/>
                          </a:solidFill>
                          <a:latin typeface="Arial"/>
                          <a:ea typeface="Arial"/>
                          <a:cs typeface="Arial"/>
                          <a:sym typeface="Arial"/>
                        </a:rPr>
                        <a:t> </a:t>
                      </a:r>
                      <a:r>
                        <a:rPr b="0" lang="ru-RU" sz="1000" u="none" cap="none" strike="noStrike">
                          <a:solidFill>
                            <a:srgbClr val="D9D9D9"/>
                          </a:solidFill>
                          <a:latin typeface="Arial"/>
                          <a:ea typeface="Arial"/>
                          <a:cs typeface="Arial"/>
                          <a:sym typeface="Arial"/>
                        </a:rPr>
                        <a:t>To add another header, click on edge of the section box so that it is outlined. Copy and paste it. </a:t>
                      </a:r>
                      <a:br>
                        <a:rPr b="0" lang="ru-RU" sz="1000" u="none" cap="none" strike="noStrike">
                          <a:solidFill>
                            <a:schemeClr val="lt1"/>
                          </a:solidFill>
                          <a:latin typeface="Arial"/>
                          <a:ea typeface="Arial"/>
                          <a:cs typeface="Arial"/>
                          <a:sym typeface="Arial"/>
                        </a:rPr>
                      </a:br>
                      <a:r>
                        <a:rPr b="0" lang="ru-RU" sz="1000" u="none" cap="none" strike="noStrike">
                          <a:solidFill>
                            <a:srgbClr val="FFC000"/>
                          </a:solidFill>
                          <a:latin typeface="Arial"/>
                          <a:ea typeface="Arial"/>
                          <a:cs typeface="Arial"/>
                          <a:sym typeface="Arial"/>
                        </a:rPr>
                        <a:t>-</a:t>
                      </a:r>
                      <a:r>
                        <a:rPr b="0" lang="ru-RU" sz="1000" u="none" cap="none" strike="noStrike">
                          <a:solidFill>
                            <a:schemeClr val="lt1"/>
                          </a:solidFill>
                          <a:latin typeface="Arial"/>
                          <a:ea typeface="Arial"/>
                          <a:cs typeface="Arial"/>
                          <a:sym typeface="Arial"/>
                        </a:rPr>
                        <a:t> </a:t>
                      </a:r>
                      <a:r>
                        <a:rPr b="0" lang="ru-RU" sz="1000" u="none" cap="none" strike="noStrike">
                          <a:solidFill>
                            <a:srgbClr val="D9D9D9"/>
                          </a:solidFill>
                          <a:latin typeface="Arial"/>
                          <a:ea typeface="Arial"/>
                          <a:cs typeface="Arial"/>
                          <a:sym typeface="Arial"/>
                        </a:rPr>
                        <a:t>To increase its size, click on the white circles and expand to the the desired size.</a:t>
                      </a:r>
                      <a:endParaRPr/>
                    </a:p>
                  </a:txBody>
                  <a:tcPr marT="69000" marB="23000" marR="52575" marL="105150">
                    <a:solidFill>
                      <a:srgbClr val="010101"/>
                    </a:solidFill>
                  </a:tcPr>
                </a:tc>
              </a:tr>
              <a:tr h="1770600">
                <a:tc gridSpan="2">
                  <a:txBody>
                    <a:bodyPr/>
                    <a:lstStyle/>
                    <a:p>
                      <a:pPr indent="0" lvl="0" marL="0" marR="0" rtl="0" algn="l">
                        <a:spcBef>
                          <a:spcPts val="0"/>
                        </a:spcBef>
                        <a:spcAft>
                          <a:spcPts val="0"/>
                        </a:spcAft>
                        <a:buNone/>
                      </a:pPr>
                      <a:r>
                        <a:rPr b="1" lang="ru-RU" sz="1200">
                          <a:solidFill>
                            <a:srgbClr val="FFC000"/>
                          </a:solidFill>
                          <a:latin typeface="Arial"/>
                          <a:ea typeface="Arial"/>
                          <a:cs typeface="Arial"/>
                          <a:sym typeface="Arial"/>
                        </a:rPr>
                        <a:t>Adding content to the poster</a:t>
                      </a:r>
                      <a:endParaRPr/>
                    </a:p>
                    <a:p>
                      <a:pPr indent="0" lvl="0" marL="0" marR="0" rtl="0" algn="l">
                        <a:spcBef>
                          <a:spcPts val="0"/>
                        </a:spcBef>
                        <a:spcAft>
                          <a:spcPts val="0"/>
                        </a:spcAft>
                        <a:buNone/>
                      </a:pPr>
                      <a:r>
                        <a:rPr lang="ru-RU" sz="10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a:p>
                    <a:p>
                      <a:pPr indent="-342900" lvl="0" marL="342900" marR="0" rtl="0" algn="l">
                        <a:spcBef>
                          <a:spcPts val="0"/>
                        </a:spcBef>
                        <a:spcAft>
                          <a:spcPts val="0"/>
                        </a:spcAft>
                        <a:buClr>
                          <a:srgbClr val="D9D9D9"/>
                        </a:buClr>
                        <a:buSzPts val="1000"/>
                        <a:buFont typeface="Arial"/>
                        <a:buChar char="-"/>
                      </a:pPr>
                      <a:r>
                        <a:rPr lang="ru-RU" sz="10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1000">
                        <a:solidFill>
                          <a:srgbClr val="D9D9D9"/>
                        </a:solidFill>
                        <a:latin typeface="Arial"/>
                        <a:ea typeface="Arial"/>
                        <a:cs typeface="Arial"/>
                        <a:sym typeface="Arial"/>
                      </a:endParaRPr>
                    </a:p>
                  </a:txBody>
                  <a:tcPr marT="106625" marB="35550" marR="71075" marL="142150">
                    <a:solidFill>
                      <a:srgbClr val="010101"/>
                    </a:solidFill>
                  </a:tcPr>
                </a:tc>
                <a:tc hMerge="1"/>
              </a:tr>
              <a:tr h="1196275">
                <a:tc gridSpan="2">
                  <a:txBody>
                    <a:bodyPr/>
                    <a:lstStyle/>
                    <a:p>
                      <a:pPr indent="0" lvl="0" marL="0" marR="0" rtl="0" algn="l">
                        <a:lnSpc>
                          <a:spcPct val="100000"/>
                        </a:lnSpc>
                        <a:spcBef>
                          <a:spcPts val="0"/>
                        </a:spcBef>
                        <a:spcAft>
                          <a:spcPts val="0"/>
                        </a:spcAft>
                        <a:buClr>
                          <a:srgbClr val="FFC000"/>
                        </a:buClr>
                        <a:buSzPts val="1200"/>
                        <a:buFont typeface="Arial"/>
                        <a:buNone/>
                      </a:pPr>
                      <a:r>
                        <a:rPr b="1" lang="ru-RU" sz="1200">
                          <a:solidFill>
                            <a:srgbClr val="FFC000"/>
                          </a:solidFill>
                          <a:latin typeface="Arial"/>
                          <a:ea typeface="Arial"/>
                          <a:cs typeface="Arial"/>
                          <a:sym typeface="Arial"/>
                        </a:rPr>
                        <a:t>Photos</a:t>
                      </a:r>
                      <a:endParaRPr/>
                    </a:p>
                    <a:p>
                      <a:pPr indent="0" lvl="0" marL="0" marR="0" rtl="0" algn="l">
                        <a:lnSpc>
                          <a:spcPct val="100000"/>
                        </a:lnSpc>
                        <a:spcBef>
                          <a:spcPts val="0"/>
                        </a:spcBef>
                        <a:spcAft>
                          <a:spcPts val="0"/>
                        </a:spcAft>
                        <a:buClr>
                          <a:srgbClr val="D9D9D9"/>
                        </a:buClr>
                        <a:buSzPts val="1000"/>
                        <a:buFont typeface="Arial"/>
                        <a:buNone/>
                      </a:pPr>
                      <a:r>
                        <a:rPr b="0" i="0" lang="ru-RU" sz="1000" u="none" cap="none" strike="noStrik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a:p>
                  </a:txBody>
                  <a:tcPr marT="35550" marB="35550" marR="71075" marL="71075">
                    <a:solidFill>
                      <a:srgbClr val="010101"/>
                    </a:solidFill>
                  </a:tcPr>
                </a:tc>
                <a:tc hMerge="1"/>
              </a:tr>
              <a:tr h="1153775">
                <a:tc gridSpan="2">
                  <a:txBody>
                    <a:bodyPr/>
                    <a:lstStyle/>
                    <a:p>
                      <a:pPr indent="0" lvl="0" marL="0" marR="0" rtl="0" algn="l">
                        <a:spcBef>
                          <a:spcPts val="0"/>
                        </a:spcBef>
                        <a:spcAft>
                          <a:spcPts val="0"/>
                        </a:spcAft>
                        <a:buNone/>
                      </a:pPr>
                      <a:r>
                        <a:t/>
                      </a:r>
                      <a:endParaRPr sz="1000">
                        <a:solidFill>
                          <a:schemeClr val="lt1"/>
                        </a:solidFill>
                        <a:latin typeface="Arial"/>
                        <a:ea typeface="Arial"/>
                        <a:cs typeface="Arial"/>
                        <a:sym typeface="Arial"/>
                      </a:endParaRPr>
                    </a:p>
                  </a:txBody>
                  <a:tcPr marT="35550" marB="35550" marR="71075" marL="71075"/>
                </a:tc>
                <a:tc hMerge="1"/>
              </a:tr>
              <a:tr h="644150">
                <a:tc gridSpan="2">
                  <a:txBody>
                    <a:bodyPr/>
                    <a:lstStyle/>
                    <a:p>
                      <a:pPr indent="0" lvl="0" marL="0" marR="0" rtl="0" algn="l">
                        <a:lnSpc>
                          <a:spcPct val="100000"/>
                        </a:lnSpc>
                        <a:spcBef>
                          <a:spcPts val="0"/>
                        </a:spcBef>
                        <a:spcAft>
                          <a:spcPts val="0"/>
                        </a:spcAft>
                        <a:buClr>
                          <a:srgbClr val="FFC000"/>
                        </a:buClr>
                        <a:buSzPts val="1200"/>
                        <a:buFont typeface="Arial"/>
                        <a:buNone/>
                      </a:pPr>
                      <a:r>
                        <a:rPr b="1" lang="ru-RU" sz="1200">
                          <a:solidFill>
                            <a:srgbClr val="FFC000"/>
                          </a:solidFill>
                          <a:latin typeface="Arial"/>
                          <a:ea typeface="Arial"/>
                          <a:cs typeface="Arial"/>
                          <a:sym typeface="Arial"/>
                        </a:rPr>
                        <a:t>Quality check your graphics</a:t>
                      </a:r>
                      <a:endParaRPr/>
                    </a:p>
                    <a:p>
                      <a:pPr indent="0" lvl="0" marL="0" marR="0" rtl="0" algn="l">
                        <a:lnSpc>
                          <a:spcPct val="100000"/>
                        </a:lnSpc>
                        <a:spcBef>
                          <a:spcPts val="0"/>
                        </a:spcBef>
                        <a:spcAft>
                          <a:spcPts val="0"/>
                        </a:spcAft>
                        <a:buClr>
                          <a:srgbClr val="D9D9D9"/>
                        </a:buClr>
                        <a:buSzPts val="1000"/>
                        <a:buFont typeface="Arial"/>
                        <a:buNone/>
                      </a:pPr>
                      <a:r>
                        <a:rPr lang="ru-RU" sz="1000">
                          <a:solidFill>
                            <a:srgbClr val="D9D9D9"/>
                          </a:solidFill>
                          <a:latin typeface="Arial"/>
                          <a:ea typeface="Arial"/>
                          <a:cs typeface="Arial"/>
                          <a:sym typeface="Arial"/>
                        </a:rPr>
                        <a:t>Zoom in and look at your images at 100%-200% magnification. If they look clear, they will print well. </a:t>
                      </a:r>
                      <a:endParaRPr/>
                    </a:p>
                  </a:txBody>
                  <a:tcPr marT="35550" marB="35550" marR="71075" marL="71075">
                    <a:solidFill>
                      <a:srgbClr val="010101"/>
                    </a:solidFill>
                  </a:tcPr>
                </a:tc>
                <a:tc hMerge="1"/>
              </a:tr>
              <a:tr h="1603625">
                <a:tc gridSpan="2">
                  <a:txBody>
                    <a:bodyPr/>
                    <a:lstStyle/>
                    <a:p>
                      <a:pPr indent="0" lvl="0" marL="0" marR="0" rtl="0" algn="l">
                        <a:lnSpc>
                          <a:spcPct val="100000"/>
                        </a:lnSpc>
                        <a:spcBef>
                          <a:spcPts val="0"/>
                        </a:spcBef>
                        <a:spcAft>
                          <a:spcPts val="0"/>
                        </a:spcAft>
                        <a:buClr>
                          <a:schemeClr val="dk1"/>
                        </a:buClr>
                        <a:buSzPts val="1000"/>
                        <a:buFont typeface="Calibri"/>
                        <a:buNone/>
                      </a:pPr>
                      <a:r>
                        <a:t/>
                      </a:r>
                      <a:endParaRPr sz="1000">
                        <a:solidFill>
                          <a:schemeClr val="lt1"/>
                        </a:solidFill>
                        <a:latin typeface="Arial"/>
                        <a:ea typeface="Arial"/>
                        <a:cs typeface="Arial"/>
                        <a:sym typeface="Arial"/>
                      </a:endParaRPr>
                    </a:p>
                  </a:txBody>
                  <a:tcPr marT="35550" marB="35550" marR="71075" marL="71075"/>
                </a:tc>
                <a:tc hMerge="1"/>
              </a:tr>
            </a:tbl>
          </a:graphicData>
        </a:graphic>
      </p:graphicFrame>
      <p:graphicFrame>
        <p:nvGraphicFramePr>
          <p:cNvPr id="56" name="Google Shape;56;p4"/>
          <p:cNvGraphicFramePr/>
          <p:nvPr/>
        </p:nvGraphicFramePr>
        <p:xfrm>
          <a:off x="29619709" y="0"/>
          <a:ext cx="3000000" cy="3000000"/>
        </p:xfrm>
        <a:graphic>
          <a:graphicData uri="http://schemas.openxmlformats.org/drawingml/2006/table">
            <a:tbl>
              <a:tblPr bandRow="1" firstRow="1">
                <a:noFill/>
                <a:tableStyleId>{32E9E013-3304-4967-BADE-DE6B624070D7}</a:tableStyleId>
              </a:tblPr>
              <a:tblGrid>
                <a:gridCol w="2095675"/>
                <a:gridCol w="681725"/>
                <a:gridCol w="2844400"/>
              </a:tblGrid>
              <a:tr h="646900">
                <a:tc gridSpan="3">
                  <a:txBody>
                    <a:bodyPr/>
                    <a:lstStyle/>
                    <a:p>
                      <a:pPr indent="0" lvl="0" marL="0" marR="0" rtl="0" algn="ctr">
                        <a:lnSpc>
                          <a:spcPct val="100000"/>
                        </a:lnSpc>
                        <a:spcBef>
                          <a:spcPts val="0"/>
                        </a:spcBef>
                        <a:spcAft>
                          <a:spcPts val="0"/>
                        </a:spcAft>
                        <a:buClr>
                          <a:srgbClr val="1F3A4E"/>
                        </a:buClr>
                        <a:buSzPts val="2100"/>
                        <a:buFont typeface="Arial Black"/>
                        <a:buNone/>
                      </a:pPr>
                      <a:r>
                        <a:rPr b="0" lang="ru-RU" sz="2100">
                          <a:solidFill>
                            <a:srgbClr val="1F3A4E"/>
                          </a:solidFill>
                          <a:latin typeface="Arial Black"/>
                          <a:ea typeface="Arial Black"/>
                          <a:cs typeface="Arial Black"/>
                          <a:sym typeface="Arial Black"/>
                        </a:rPr>
                        <a:t>QUICK START GUIDE</a:t>
                      </a:r>
                      <a:br>
                        <a:rPr b="0" lang="ru-RU" sz="2100">
                          <a:solidFill>
                            <a:srgbClr val="1F3A4E"/>
                          </a:solidFill>
                          <a:latin typeface="Arial Black"/>
                          <a:ea typeface="Arial Black"/>
                          <a:cs typeface="Arial Black"/>
                          <a:sym typeface="Arial Black"/>
                        </a:rPr>
                      </a:br>
                      <a:r>
                        <a:rPr b="1" lang="ru-RU" sz="1700">
                          <a:solidFill>
                            <a:srgbClr val="FF0000"/>
                          </a:solidFill>
                          <a:latin typeface="Trebuchet MS"/>
                          <a:ea typeface="Trebuchet MS"/>
                          <a:cs typeface="Trebuchet MS"/>
                          <a:sym typeface="Trebuchet MS"/>
                        </a:rPr>
                        <a:t>(THIS SIDEBAR WILL NOT PRINT)</a:t>
                      </a:r>
                      <a:endParaRPr b="1" sz="2100">
                        <a:solidFill>
                          <a:schemeClr val="lt1"/>
                        </a:solidFill>
                        <a:latin typeface="Trebuchet MS"/>
                        <a:ea typeface="Trebuchet MS"/>
                        <a:cs typeface="Trebuchet MS"/>
                        <a:sym typeface="Trebuchet MS"/>
                      </a:endParaRPr>
                    </a:p>
                  </a:txBody>
                  <a:tcPr marT="47625" marB="47625" marR="95275" marL="95275">
                    <a:solidFill>
                      <a:srgbClr val="FFC000"/>
                    </a:solidFill>
                  </a:tcPr>
                </a:tc>
                <a:tc hMerge="1"/>
                <a:tc hMerge="1"/>
              </a:tr>
              <a:tr h="2580075">
                <a:tc gridSpan="3">
                  <a:txBody>
                    <a:bodyPr/>
                    <a:lstStyle/>
                    <a:p>
                      <a:pPr indent="0" lvl="0" marL="0" marR="0" rtl="0" algn="l">
                        <a:spcBef>
                          <a:spcPts val="0"/>
                        </a:spcBef>
                        <a:spcAft>
                          <a:spcPts val="0"/>
                        </a:spcAft>
                        <a:buNone/>
                      </a:pPr>
                      <a:r>
                        <a:rPr b="1" lang="ru-RU" sz="1500">
                          <a:solidFill>
                            <a:srgbClr val="FFC000"/>
                          </a:solidFill>
                          <a:latin typeface="Arial"/>
                          <a:ea typeface="Arial"/>
                          <a:cs typeface="Arial"/>
                          <a:sym typeface="Arial"/>
                        </a:rPr>
                        <a:t>How to change the template colors</a:t>
                      </a:r>
                      <a:endParaRPr/>
                    </a:p>
                    <a:p>
                      <a:pPr indent="0" lvl="0" marL="0" marR="0" rtl="0" algn="l">
                        <a:spcBef>
                          <a:spcPts val="0"/>
                        </a:spcBef>
                        <a:spcAft>
                          <a:spcPts val="0"/>
                        </a:spcAft>
                        <a:buNone/>
                      </a:pPr>
                      <a:r>
                        <a:rPr b="0" lang="ru-RU" sz="1300">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ru-RU" sz="1300" u="sng">
                          <a:solidFill>
                            <a:schemeClr val="hlink"/>
                          </a:solidFill>
                          <a:hlinkClick r:id="rId1"/>
                        </a:rPr>
                        <a:t>https://www.posterpresentations.com/how-to-change-the-research-poster-template-colors.html</a:t>
                      </a:r>
                      <a:endParaRPr sz="1300">
                        <a:solidFill>
                          <a:srgbClr val="FFC000"/>
                        </a:solidFill>
                      </a:endParaRPr>
                    </a:p>
                    <a:p>
                      <a:pPr indent="0" lvl="0" marL="0" marR="0" rtl="0" algn="l">
                        <a:spcBef>
                          <a:spcPts val="0"/>
                        </a:spcBef>
                        <a:spcAft>
                          <a:spcPts val="0"/>
                        </a:spcAft>
                        <a:buNone/>
                      </a:pPr>
                      <a:r>
                        <a:t/>
                      </a:r>
                      <a:endParaRPr b="0" sz="1300">
                        <a:solidFill>
                          <a:srgbClr val="D9D9D9"/>
                        </a:solidFill>
                        <a:latin typeface="Arial"/>
                        <a:ea typeface="Arial"/>
                        <a:cs typeface="Arial"/>
                        <a:sym typeface="Arial"/>
                      </a:endParaRPr>
                    </a:p>
                    <a:p>
                      <a:pPr indent="0" lvl="0" marL="0" marR="0" rtl="0" algn="l">
                        <a:spcBef>
                          <a:spcPts val="0"/>
                        </a:spcBef>
                        <a:spcAft>
                          <a:spcPts val="0"/>
                        </a:spcAft>
                        <a:buNone/>
                      </a:pPr>
                      <a:r>
                        <a:rPr b="0" lang="ru-RU" sz="1300">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a:p>
                    <a:p>
                      <a:pPr indent="0" lvl="0" marL="0" marR="0" rtl="0" algn="l">
                        <a:spcBef>
                          <a:spcPts val="0"/>
                        </a:spcBef>
                        <a:spcAft>
                          <a:spcPts val="0"/>
                        </a:spcAft>
                        <a:buNone/>
                      </a:pPr>
                      <a:r>
                        <a:t/>
                      </a:r>
                      <a:endParaRPr b="0" sz="1300">
                        <a:solidFill>
                          <a:srgbClr val="D9D9D9"/>
                        </a:solidFill>
                        <a:latin typeface="Arial"/>
                        <a:ea typeface="Arial"/>
                        <a:cs typeface="Arial"/>
                        <a:sym typeface="Arial"/>
                      </a:endParaRPr>
                    </a:p>
                    <a:p>
                      <a:pPr indent="0" lvl="0" marL="0" marR="0" rtl="0" algn="l">
                        <a:spcBef>
                          <a:spcPts val="0"/>
                        </a:spcBef>
                        <a:spcAft>
                          <a:spcPts val="0"/>
                        </a:spcAft>
                        <a:buNone/>
                      </a:pPr>
                      <a:r>
                        <a:rPr b="0" lang="ru-RU" sz="1300">
                          <a:solidFill>
                            <a:srgbClr val="D9D9D9"/>
                          </a:solidFill>
                          <a:latin typeface="Arial"/>
                          <a:ea typeface="Arial"/>
                          <a:cs typeface="Arial"/>
                          <a:sym typeface="Arial"/>
                        </a:rPr>
                        <a:t>After you finish working on the SLIDE MASTER, it is important that you go to VIEW &gt; NORMAL to continue working on your poster. </a:t>
                      </a:r>
                      <a:endParaRPr/>
                    </a:p>
                  </a:txBody>
                  <a:tcPr marT="47625" marB="47625" marR="95275" marL="95275">
                    <a:solidFill>
                      <a:schemeClr val="dk1"/>
                    </a:solidFill>
                  </a:tcPr>
                </a:tc>
                <a:tc hMerge="1"/>
                <a:tc hMerge="1"/>
              </a:tr>
              <a:tr h="1352250">
                <a:tc gridSpan="3">
                  <a:txBody>
                    <a:bodyPr/>
                    <a:lstStyle/>
                    <a:p>
                      <a:pPr indent="0" lvl="0" marL="0" marR="0" rtl="0" algn="l">
                        <a:spcBef>
                          <a:spcPts val="0"/>
                        </a:spcBef>
                        <a:spcAft>
                          <a:spcPts val="0"/>
                        </a:spcAft>
                        <a:buNone/>
                      </a:pPr>
                      <a:r>
                        <a:rPr b="1" lang="ru-RU" sz="1500">
                          <a:solidFill>
                            <a:srgbClr val="FFC000"/>
                          </a:solidFill>
                          <a:latin typeface="Arial"/>
                          <a:ea typeface="Arial"/>
                          <a:cs typeface="Arial"/>
                          <a:sym typeface="Arial"/>
                        </a:rPr>
                        <a:t>How to change the column layout configuration</a:t>
                      </a:r>
                      <a:endParaRPr/>
                    </a:p>
                    <a:p>
                      <a:pPr indent="0" lvl="0" marL="0" marR="0" rtl="0" algn="l">
                        <a:spcBef>
                          <a:spcPts val="0"/>
                        </a:spcBef>
                        <a:spcAft>
                          <a:spcPts val="0"/>
                        </a:spcAft>
                        <a:buNone/>
                      </a:pPr>
                      <a:r>
                        <a:rPr lang="ru-RU" sz="13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a:p>
                    <a:p>
                      <a:pPr indent="0" lvl="0" marL="0" marR="0" rtl="0" algn="l">
                        <a:lnSpc>
                          <a:spcPct val="100000"/>
                        </a:lnSpc>
                        <a:spcBef>
                          <a:spcPts val="0"/>
                        </a:spcBef>
                        <a:spcAft>
                          <a:spcPts val="0"/>
                        </a:spcAft>
                        <a:buClr>
                          <a:srgbClr val="D9D9D9"/>
                        </a:buClr>
                        <a:buSzPts val="1300"/>
                        <a:buFont typeface="Arial"/>
                        <a:buNone/>
                      </a:pPr>
                      <a:r>
                        <a:rPr lang="ru-RU" sz="1300">
                          <a:solidFill>
                            <a:srgbClr val="D9D9D9"/>
                          </a:solidFill>
                          <a:latin typeface="Arial"/>
                          <a:ea typeface="Arial"/>
                          <a:cs typeface="Arial"/>
                          <a:sym typeface="Arial"/>
                        </a:rPr>
                        <a:t>You can see a tutorial here: </a:t>
                      </a:r>
                      <a:r>
                        <a:rPr lang="ru-RU" sz="1300" u="sng">
                          <a:solidFill>
                            <a:srgbClr val="FFC000"/>
                          </a:solidFill>
                          <a:latin typeface="Arial"/>
                          <a:ea typeface="Arial"/>
                          <a:cs typeface="Arial"/>
                          <a:sym typeface="Arial"/>
                        </a:rPr>
                        <a:t>https://www.posterpresentations.com/how-to-change-the-column-configuration.html</a:t>
                      </a:r>
                      <a:endParaRPr sz="4400" u="sng">
                        <a:solidFill>
                          <a:srgbClr val="FFC000"/>
                        </a:solidFill>
                      </a:endParaRPr>
                    </a:p>
                  </a:txBody>
                  <a:tcPr marT="142900" marB="47625" marR="95275" marL="190525">
                    <a:solidFill>
                      <a:schemeClr val="dk1"/>
                    </a:solidFill>
                  </a:tcPr>
                </a:tc>
                <a:tc hMerge="1"/>
                <a:tc hMerge="1"/>
              </a:tr>
              <a:tr h="1587225">
                <a:tc gridSpan="2">
                  <a:txBody>
                    <a:bodyPr/>
                    <a:lstStyle/>
                    <a:p>
                      <a:pPr indent="0" lvl="0" marL="0" marR="0" rtl="0" algn="l">
                        <a:lnSpc>
                          <a:spcPct val="100000"/>
                        </a:lnSpc>
                        <a:spcBef>
                          <a:spcPts val="0"/>
                        </a:spcBef>
                        <a:spcAft>
                          <a:spcPts val="0"/>
                        </a:spcAft>
                        <a:buClr>
                          <a:schemeClr val="dk1"/>
                        </a:buClr>
                        <a:buSzPts val="1300"/>
                        <a:buFont typeface="Calibri"/>
                        <a:buNone/>
                      </a:pPr>
                      <a:r>
                        <a:t/>
                      </a:r>
                      <a:endParaRPr sz="1300">
                        <a:solidFill>
                          <a:srgbClr val="D9D9D9"/>
                        </a:solidFill>
                        <a:latin typeface="Arial"/>
                        <a:ea typeface="Arial"/>
                        <a:cs typeface="Arial"/>
                        <a:sym typeface="Arial"/>
                      </a:endParaRPr>
                    </a:p>
                  </a:txBody>
                  <a:tcPr marT="47625" marB="47625" marR="95275" marL="95275"/>
                </a:tc>
                <a:tc hMerge="1"/>
                <a:tc rowSpan="2">
                  <a:txBody>
                    <a:bodyPr/>
                    <a:lstStyle/>
                    <a:p>
                      <a:pPr indent="0" lvl="0" marL="0" marR="0" rtl="0" algn="l">
                        <a:lnSpc>
                          <a:spcPct val="100000"/>
                        </a:lnSpc>
                        <a:spcBef>
                          <a:spcPts val="0"/>
                        </a:spcBef>
                        <a:spcAft>
                          <a:spcPts val="0"/>
                        </a:spcAft>
                        <a:buClr>
                          <a:srgbClr val="FFC000"/>
                        </a:buClr>
                        <a:buSzPts val="1500"/>
                        <a:buFont typeface="Arial"/>
                        <a:buNone/>
                      </a:pPr>
                      <a:r>
                        <a:rPr b="1" lang="ru-RU" sz="1500">
                          <a:solidFill>
                            <a:srgbClr val="FFC000"/>
                          </a:solidFill>
                          <a:latin typeface="Arial"/>
                          <a:ea typeface="Arial"/>
                          <a:cs typeface="Arial"/>
                          <a:sym typeface="Arial"/>
                        </a:rPr>
                        <a:t>How to hide the QUICK START GUIDE bars from the sides of the template</a:t>
                      </a:r>
                      <a:endParaRPr/>
                    </a:p>
                    <a:p>
                      <a:pPr indent="0" lvl="0" marL="0" marR="0" rtl="0" algn="l">
                        <a:lnSpc>
                          <a:spcPct val="100000"/>
                        </a:lnSpc>
                        <a:spcBef>
                          <a:spcPts val="0"/>
                        </a:spcBef>
                        <a:spcAft>
                          <a:spcPts val="0"/>
                        </a:spcAft>
                        <a:buClr>
                          <a:srgbClr val="D9D9D9"/>
                        </a:buClr>
                        <a:buSzPts val="1300"/>
                        <a:buFont typeface="Arial"/>
                        <a:buNone/>
                      </a:pPr>
                      <a:r>
                        <a:rPr lang="ru-RU" sz="1300">
                          <a:solidFill>
                            <a:srgbClr val="D9D9D9"/>
                          </a:solidFill>
                          <a:latin typeface="Arial"/>
                          <a:ea typeface="Arial"/>
                          <a:cs typeface="Arial"/>
                          <a:sym typeface="Arial"/>
                        </a:rPr>
                        <a:t>The Quick Start</a:t>
                      </a:r>
                      <a:r>
                        <a:rPr lang="ru-RU" sz="1300">
                          <a:solidFill>
                            <a:srgbClr val="D9D9D9"/>
                          </a:solidFill>
                          <a:latin typeface="Arial"/>
                          <a:ea typeface="Arial"/>
                          <a:cs typeface="Arial"/>
                          <a:sym typeface="Arial"/>
                        </a:rPr>
                        <a:t> Guides</a:t>
                      </a:r>
                      <a:r>
                        <a:rPr lang="ru-RU" sz="1300">
                          <a:solidFill>
                            <a:srgbClr val="D9D9D9"/>
                          </a:solidFill>
                          <a:latin typeface="Arial"/>
                          <a:ea typeface="Arial"/>
                          <a:cs typeface="Arial"/>
                          <a:sym typeface="Arial"/>
                        </a:rPr>
                        <a:t> </a:t>
                      </a:r>
                      <a:r>
                        <a:rPr lang="ru-RU" sz="1300" u="sng">
                          <a:solidFill>
                            <a:srgbClr val="D9D9D9"/>
                          </a:solidFill>
                          <a:latin typeface="Arial"/>
                          <a:ea typeface="Arial"/>
                          <a:cs typeface="Arial"/>
                          <a:sym typeface="Arial"/>
                        </a:rPr>
                        <a:t>are outside the template’s printable area</a:t>
                      </a:r>
                      <a:r>
                        <a:rPr lang="ru-RU" sz="1300">
                          <a:solidFill>
                            <a:srgbClr val="D9D9D9"/>
                          </a:solidFill>
                          <a:latin typeface="Arial"/>
                          <a:ea typeface="Arial"/>
                          <a:cs typeface="Arial"/>
                          <a:sym typeface="Arial"/>
                        </a:rPr>
                        <a:t> and they will not be on the printed poster</a:t>
                      </a:r>
                      <a:r>
                        <a:rPr lang="ru-RU" sz="1300">
                          <a:solidFill>
                            <a:srgbClr val="D9D9D9"/>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300"/>
                        <a:buFont typeface="Calibri"/>
                        <a:buNone/>
                      </a:pPr>
                      <a:r>
                        <a:t/>
                      </a:r>
                      <a:endParaRPr sz="1300">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D9D9D9"/>
                        </a:buClr>
                        <a:buSzPts val="1300"/>
                        <a:buFont typeface="Arial"/>
                        <a:buNone/>
                      </a:pPr>
                      <a:r>
                        <a:rPr lang="ru-RU" sz="1300">
                          <a:solidFill>
                            <a:srgbClr val="D9D9D9"/>
                          </a:solidFill>
                          <a:latin typeface="Arial"/>
                          <a:ea typeface="Arial"/>
                          <a:cs typeface="Arial"/>
                          <a:sym typeface="Arial"/>
                        </a:rPr>
                        <a:t>If you create a PDF file from your template, the guides will not be included.</a:t>
                      </a:r>
                      <a:endParaRPr/>
                    </a:p>
                    <a:p>
                      <a:pPr indent="0" lvl="0" marL="0" marR="0" rtl="0" algn="l">
                        <a:lnSpc>
                          <a:spcPct val="100000"/>
                        </a:lnSpc>
                        <a:spcBef>
                          <a:spcPts val="0"/>
                        </a:spcBef>
                        <a:spcAft>
                          <a:spcPts val="0"/>
                        </a:spcAft>
                        <a:buClr>
                          <a:schemeClr val="dk1"/>
                        </a:buClr>
                        <a:buSzPts val="1300"/>
                        <a:buFont typeface="Calibri"/>
                        <a:buNone/>
                      </a:pPr>
                      <a:r>
                        <a:t/>
                      </a:r>
                      <a:endParaRPr sz="1300">
                        <a:solidFill>
                          <a:srgbClr val="D9D9D9"/>
                        </a:solidFill>
                        <a:latin typeface="Arial"/>
                        <a:ea typeface="Arial"/>
                        <a:cs typeface="Arial"/>
                        <a:sym typeface="Arial"/>
                      </a:endParaRPr>
                    </a:p>
                  </a:txBody>
                  <a:tcPr marT="47625" marB="47625" marR="95275" marL="95275">
                    <a:solidFill>
                      <a:srgbClr val="010101"/>
                    </a:solidFill>
                  </a:tcPr>
                </a:tc>
              </a:tr>
              <a:tr h="1653200">
                <a:tc gridSpan="2">
                  <a:txBody>
                    <a:bodyPr/>
                    <a:lstStyle/>
                    <a:p>
                      <a:pPr indent="0" lvl="0" marL="0" marR="0" rtl="0" algn="l">
                        <a:lnSpc>
                          <a:spcPct val="100000"/>
                        </a:lnSpc>
                        <a:spcBef>
                          <a:spcPts val="0"/>
                        </a:spcBef>
                        <a:spcAft>
                          <a:spcPts val="0"/>
                        </a:spcAft>
                        <a:buClr>
                          <a:schemeClr val="dk1"/>
                        </a:buClr>
                        <a:buSzPts val="1300"/>
                        <a:buFont typeface="Calibri"/>
                        <a:buNone/>
                      </a:pPr>
                      <a:r>
                        <a:t/>
                      </a:r>
                      <a:endParaRPr sz="1300">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D9D9D9"/>
                        </a:buClr>
                        <a:buSzPts val="1300"/>
                        <a:buFont typeface="Arial"/>
                        <a:buNone/>
                      </a:pPr>
                      <a:r>
                        <a:rPr lang="ru-RU" sz="1300">
                          <a:solidFill>
                            <a:srgbClr val="D9D9D9"/>
                          </a:solidFill>
                          <a:latin typeface="Arial"/>
                          <a:ea typeface="Arial"/>
                          <a:cs typeface="Arial"/>
                          <a:sym typeface="Arial"/>
                        </a:rPr>
                        <a:t>To hide the guides click on the </a:t>
                      </a:r>
                      <a:r>
                        <a:rPr b="1" lang="ru-RU" sz="1300">
                          <a:solidFill>
                            <a:srgbClr val="D9D9D9"/>
                          </a:solidFill>
                          <a:latin typeface="Arial"/>
                          <a:ea typeface="Arial"/>
                          <a:cs typeface="Arial"/>
                          <a:sym typeface="Arial"/>
                        </a:rPr>
                        <a:t>Home</a:t>
                      </a:r>
                      <a:r>
                        <a:rPr lang="ru-RU" sz="1300">
                          <a:solidFill>
                            <a:srgbClr val="D9D9D9"/>
                          </a:solidFill>
                          <a:latin typeface="Arial"/>
                          <a:ea typeface="Arial"/>
                          <a:cs typeface="Arial"/>
                          <a:sym typeface="Arial"/>
                        </a:rPr>
                        <a:t> tab (top of the screen) and then click on the </a:t>
                      </a:r>
                      <a:r>
                        <a:rPr b="1" lang="ru-RU" sz="1300">
                          <a:solidFill>
                            <a:srgbClr val="D9D9D9"/>
                          </a:solidFill>
                          <a:latin typeface="Arial"/>
                          <a:ea typeface="Arial"/>
                          <a:cs typeface="Arial"/>
                          <a:sym typeface="Arial"/>
                        </a:rPr>
                        <a:t>Layout</a:t>
                      </a:r>
                      <a:r>
                        <a:rPr lang="ru-RU" sz="1300">
                          <a:solidFill>
                            <a:srgbClr val="D9D9D9"/>
                          </a:solidFill>
                          <a:latin typeface="Arial"/>
                          <a:ea typeface="Arial"/>
                          <a:cs typeface="Arial"/>
                          <a:sym typeface="Arial"/>
                        </a:rPr>
                        <a:t> button below to see the available layouts. Choose the </a:t>
                      </a:r>
                      <a:r>
                        <a:rPr b="1" lang="ru-RU" sz="1300">
                          <a:solidFill>
                            <a:srgbClr val="D9D9D9"/>
                          </a:solidFill>
                          <a:latin typeface="Arial"/>
                          <a:ea typeface="Arial"/>
                          <a:cs typeface="Arial"/>
                          <a:sym typeface="Arial"/>
                        </a:rPr>
                        <a:t>Without Guides </a:t>
                      </a:r>
                      <a:r>
                        <a:rPr b="0" lang="ru-RU" sz="1300">
                          <a:solidFill>
                            <a:srgbClr val="D9D9D9"/>
                          </a:solidFill>
                          <a:latin typeface="Arial"/>
                          <a:ea typeface="Arial"/>
                          <a:cs typeface="Arial"/>
                          <a:sym typeface="Arial"/>
                        </a:rPr>
                        <a:t>layout</a:t>
                      </a:r>
                      <a:r>
                        <a:rPr lang="ru-RU" sz="1300">
                          <a:solidFill>
                            <a:srgbClr val="D9D9D9"/>
                          </a:solidFill>
                          <a:latin typeface="Arial"/>
                          <a:ea typeface="Arial"/>
                          <a:cs typeface="Arial"/>
                          <a:sym typeface="Arial"/>
                        </a:rPr>
                        <a:t>.</a:t>
                      </a:r>
                      <a:endParaRPr sz="1300">
                        <a:solidFill>
                          <a:srgbClr val="D9D9D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Calibri"/>
                        <a:buNone/>
                      </a:pPr>
                      <a:r>
                        <a:t/>
                      </a:r>
                      <a:endParaRPr sz="1300">
                        <a:solidFill>
                          <a:srgbClr val="D9D9D9"/>
                        </a:solidFill>
                        <a:latin typeface="Arial"/>
                        <a:ea typeface="Arial"/>
                        <a:cs typeface="Arial"/>
                        <a:sym typeface="Arial"/>
                      </a:endParaRPr>
                    </a:p>
                  </a:txBody>
                  <a:tcPr marT="47625" marB="47625" marR="95275" marL="95275">
                    <a:solidFill>
                      <a:srgbClr val="010101"/>
                    </a:solidFill>
                  </a:tcPr>
                </a:tc>
                <a:tc hMerge="1"/>
                <a:tc vMerge="1"/>
              </a:tr>
              <a:tr h="1670200">
                <a:tc gridSpan="2">
                  <a:txBody>
                    <a:bodyPr/>
                    <a:lstStyle/>
                    <a:p>
                      <a:pPr indent="0" lvl="0" marL="0" marR="0" rtl="0" algn="l">
                        <a:spcBef>
                          <a:spcPts val="0"/>
                        </a:spcBef>
                        <a:spcAft>
                          <a:spcPts val="0"/>
                        </a:spcAft>
                        <a:buNone/>
                      </a:pPr>
                      <a:r>
                        <a:rPr b="1" lang="ru-RU" sz="1500">
                          <a:solidFill>
                            <a:srgbClr val="FFC000"/>
                          </a:solidFill>
                          <a:latin typeface="Arial"/>
                          <a:ea typeface="Arial"/>
                          <a:cs typeface="Arial"/>
                          <a:sym typeface="Arial"/>
                        </a:rPr>
                        <a:t>How to</a:t>
                      </a:r>
                      <a:r>
                        <a:rPr b="1" lang="ru-RU" sz="1500">
                          <a:solidFill>
                            <a:srgbClr val="FFC000"/>
                          </a:solidFill>
                          <a:latin typeface="Arial"/>
                          <a:ea typeface="Arial"/>
                          <a:cs typeface="Arial"/>
                          <a:sym typeface="Arial"/>
                        </a:rPr>
                        <a:t> preview your poster prior to presenting</a:t>
                      </a:r>
                      <a:endParaRPr b="1" sz="1500">
                        <a:solidFill>
                          <a:srgbClr val="FFC000"/>
                        </a:solidFill>
                        <a:latin typeface="Arial"/>
                        <a:ea typeface="Arial"/>
                        <a:cs typeface="Arial"/>
                        <a:sym typeface="Arial"/>
                      </a:endParaRPr>
                    </a:p>
                    <a:p>
                      <a:pPr indent="0" lvl="0" marL="0" marR="0" rtl="0" algn="l">
                        <a:spcBef>
                          <a:spcPts val="0"/>
                        </a:spcBef>
                        <a:spcAft>
                          <a:spcPts val="0"/>
                        </a:spcAft>
                        <a:buNone/>
                      </a:pPr>
                      <a:r>
                        <a:rPr lang="ru-RU" sz="1300">
                          <a:solidFill>
                            <a:srgbClr val="D9D9D9"/>
                          </a:solidFill>
                          <a:latin typeface="Arial"/>
                          <a:ea typeface="Arial"/>
                          <a:cs typeface="Arial"/>
                          <a:sym typeface="Arial"/>
                        </a:rPr>
                        <a:t>You can preview your poster at any time by pressing the </a:t>
                      </a:r>
                      <a:r>
                        <a:rPr lang="ru-RU" sz="1300">
                          <a:solidFill>
                            <a:srgbClr val="FFC000"/>
                          </a:solidFill>
                          <a:latin typeface="Arial"/>
                          <a:ea typeface="Arial"/>
                          <a:cs typeface="Arial"/>
                          <a:sym typeface="Arial"/>
                        </a:rPr>
                        <a:t>F5 key</a:t>
                      </a:r>
                      <a:r>
                        <a:rPr lang="ru-RU" sz="1300">
                          <a:solidFill>
                            <a:srgbClr val="D9D9D9"/>
                          </a:solidFill>
                          <a:latin typeface="Arial"/>
                          <a:ea typeface="Arial"/>
                          <a:cs typeface="Arial"/>
                          <a:sym typeface="Arial"/>
                        </a:rPr>
                        <a:t> on your keyboard. You will see on the screen what's on your poster and how it should look when printed. Press the </a:t>
                      </a:r>
                      <a:r>
                        <a:rPr lang="ru-RU" sz="1300">
                          <a:solidFill>
                            <a:srgbClr val="FFC000"/>
                          </a:solidFill>
                          <a:latin typeface="Arial"/>
                          <a:ea typeface="Arial"/>
                          <a:cs typeface="Arial"/>
                          <a:sym typeface="Arial"/>
                        </a:rPr>
                        <a:t>ESC key </a:t>
                      </a:r>
                      <a:r>
                        <a:rPr lang="ru-RU" sz="1300">
                          <a:solidFill>
                            <a:srgbClr val="D9D9D9"/>
                          </a:solidFill>
                          <a:latin typeface="Arial"/>
                          <a:ea typeface="Arial"/>
                          <a:cs typeface="Arial"/>
                          <a:sym typeface="Arial"/>
                        </a:rPr>
                        <a:t>to exit Preview.</a:t>
                      </a:r>
                      <a:endParaRPr/>
                    </a:p>
                  </a:txBody>
                  <a:tcPr marT="47625" marB="47625" marR="95275" marL="95275">
                    <a:solidFill>
                      <a:srgbClr val="010101"/>
                    </a:solidFill>
                  </a:tcPr>
                </a:tc>
                <a:tc hMerge="1"/>
                <a:tc>
                  <a:txBody>
                    <a:bodyPr/>
                    <a:lstStyle/>
                    <a:p>
                      <a:pPr indent="0" lvl="0" marL="0" marR="0" rtl="0" algn="l">
                        <a:spcBef>
                          <a:spcPts val="0"/>
                        </a:spcBef>
                        <a:spcAft>
                          <a:spcPts val="0"/>
                        </a:spcAft>
                        <a:buNone/>
                      </a:pPr>
                      <a:r>
                        <a:rPr b="1" lang="ru-RU" sz="5900">
                          <a:solidFill>
                            <a:srgbClr val="D9D9D9"/>
                          </a:solidFill>
                          <a:latin typeface="Arial"/>
                          <a:ea typeface="Arial"/>
                          <a:cs typeface="Arial"/>
                          <a:sym typeface="Arial"/>
                        </a:rPr>
                        <a:t>F5</a:t>
                      </a:r>
                      <a:r>
                        <a:rPr lang="ru-RU" sz="1300">
                          <a:solidFill>
                            <a:srgbClr val="D9D9D9"/>
                          </a:solidFill>
                          <a:latin typeface="Arial"/>
                          <a:ea typeface="Arial"/>
                          <a:cs typeface="Arial"/>
                          <a:sym typeface="Arial"/>
                        </a:rPr>
                        <a:t> </a:t>
                      </a:r>
                      <a:endParaRPr sz="5227"/>
                    </a:p>
                  </a:txBody>
                  <a:tcPr marT="70150" marB="23375" marR="53450" marL="106875" anchor="ctr">
                    <a:solidFill>
                      <a:srgbClr val="0C0C0C"/>
                    </a:solidFill>
                  </a:tcPr>
                </a:tc>
              </a:tr>
              <a:tr h="880800">
                <a:tc gridSpan="3">
                  <a:txBody>
                    <a:bodyPr/>
                    <a:lstStyle/>
                    <a:p>
                      <a:pPr indent="0" lvl="0" marL="0" marR="0" rtl="0" algn="l">
                        <a:lnSpc>
                          <a:spcPct val="100000"/>
                        </a:lnSpc>
                        <a:spcBef>
                          <a:spcPts val="0"/>
                        </a:spcBef>
                        <a:spcAft>
                          <a:spcPts val="0"/>
                        </a:spcAft>
                        <a:buClr>
                          <a:srgbClr val="FFC000"/>
                        </a:buClr>
                        <a:buSzPts val="1500"/>
                        <a:buFont typeface="Arial"/>
                        <a:buNone/>
                      </a:pPr>
                      <a:r>
                        <a:rPr b="1" lang="ru-RU" sz="1500">
                          <a:solidFill>
                            <a:srgbClr val="FFC000"/>
                          </a:solidFill>
                          <a:latin typeface="Arial"/>
                          <a:ea typeface="Arial"/>
                          <a:cs typeface="Arial"/>
                          <a:sym typeface="Arial"/>
                        </a:rPr>
                        <a:t>How to present your poster</a:t>
                      </a:r>
                      <a:endParaRPr/>
                    </a:p>
                    <a:p>
                      <a:pPr indent="0" lvl="0" marL="0" marR="0" rtl="0" algn="l">
                        <a:lnSpc>
                          <a:spcPct val="100000"/>
                        </a:lnSpc>
                        <a:spcBef>
                          <a:spcPts val="0"/>
                        </a:spcBef>
                        <a:spcAft>
                          <a:spcPts val="0"/>
                        </a:spcAft>
                        <a:buClr>
                          <a:srgbClr val="D9D9D9"/>
                        </a:buClr>
                        <a:buSzPts val="1300"/>
                        <a:buFont typeface="Arial"/>
                        <a:buNone/>
                      </a:pPr>
                      <a:r>
                        <a:rPr lang="ru-RU" sz="1300">
                          <a:solidFill>
                            <a:srgbClr val="D9D9D9"/>
                          </a:solidFill>
                          <a:latin typeface="Arial"/>
                          <a:ea typeface="Arial"/>
                          <a:cs typeface="Arial"/>
                          <a:sym typeface="Arial"/>
                        </a:rPr>
                        <a:t>When you finish designing your poster and are ready to virtually present it, follow the conference organizers' instructions. </a:t>
                      </a:r>
                      <a:endParaRPr/>
                    </a:p>
                    <a:p>
                      <a:pPr indent="0" lvl="0" marL="0" marR="0" rtl="0" algn="l">
                        <a:lnSpc>
                          <a:spcPct val="100000"/>
                        </a:lnSpc>
                        <a:spcBef>
                          <a:spcPts val="0"/>
                        </a:spcBef>
                        <a:spcAft>
                          <a:spcPts val="0"/>
                        </a:spcAft>
                        <a:buClr>
                          <a:schemeClr val="dk1"/>
                        </a:buClr>
                        <a:buSzPts val="1300"/>
                        <a:buFont typeface="Calibri"/>
                        <a:buNone/>
                      </a:pPr>
                      <a:r>
                        <a:t/>
                      </a:r>
                      <a:endParaRPr sz="1300">
                        <a:solidFill>
                          <a:srgbClr val="D9D9D9"/>
                        </a:solidFill>
                        <a:latin typeface="Arial"/>
                        <a:ea typeface="Arial"/>
                        <a:cs typeface="Arial"/>
                        <a:sym typeface="Arial"/>
                      </a:endParaRPr>
                    </a:p>
                  </a:txBody>
                  <a:tcPr marT="47625" marB="47625" marR="95275" marL="95275">
                    <a:solidFill>
                      <a:srgbClr val="010101"/>
                    </a:solidFill>
                  </a:tcPr>
                </a:tc>
                <a:tc hMerge="1"/>
                <a:tc hMerge="1"/>
              </a:tr>
              <a:tr h="4224925">
                <a:tc gridSpan="3">
                  <a:txBody>
                    <a:bodyPr/>
                    <a:lstStyle/>
                    <a:p>
                      <a:pPr indent="0" lvl="0" marL="0" marR="0" rtl="0" algn="l">
                        <a:lnSpc>
                          <a:spcPct val="100000"/>
                        </a:lnSpc>
                        <a:spcBef>
                          <a:spcPts val="0"/>
                        </a:spcBef>
                        <a:spcAft>
                          <a:spcPts val="0"/>
                        </a:spcAft>
                        <a:buClr>
                          <a:srgbClr val="FFC000"/>
                        </a:buClr>
                        <a:buSzPts val="1600"/>
                        <a:buFont typeface="Arial"/>
                        <a:buNone/>
                      </a:pPr>
                      <a:r>
                        <a:rPr b="1" lang="ru-RU" sz="1600">
                          <a:solidFill>
                            <a:srgbClr val="FFC000"/>
                          </a:solidFill>
                          <a:latin typeface="Arial"/>
                          <a:ea typeface="Arial"/>
                          <a:cs typeface="Arial"/>
                          <a:sym typeface="Arial"/>
                        </a:rPr>
                        <a:t>Publish, present virtually, share, and discuss!</a:t>
                      </a:r>
                      <a:endParaRPr/>
                    </a:p>
                    <a:p>
                      <a:pPr indent="0" lvl="0" marL="0" marR="0" rtl="0" algn="l">
                        <a:lnSpc>
                          <a:spcPct val="100000"/>
                        </a:lnSpc>
                        <a:spcBef>
                          <a:spcPts val="0"/>
                        </a:spcBef>
                        <a:spcAft>
                          <a:spcPts val="0"/>
                        </a:spcAft>
                        <a:buClr>
                          <a:srgbClr val="D9D9D9"/>
                        </a:buClr>
                        <a:buSzPts val="1400"/>
                        <a:buFont typeface="Arial"/>
                        <a:buNone/>
                      </a:pPr>
                      <a:r>
                        <a:rPr b="1" lang="ru-RU" sz="1400">
                          <a:solidFill>
                            <a:srgbClr val="D9D9D9"/>
                          </a:solidFill>
                          <a:latin typeface="Arial"/>
                          <a:ea typeface="Arial"/>
                          <a:cs typeface="Arial"/>
                          <a:sym typeface="Arial"/>
                        </a:rPr>
                        <a:t>Submit your poster and add it to the Research Poster Virtual Library.</a:t>
                      </a:r>
                      <a:br>
                        <a:rPr b="1" lang="ru-RU" sz="1400">
                          <a:solidFill>
                            <a:srgbClr val="D9D9D9"/>
                          </a:solidFill>
                          <a:latin typeface="Arial"/>
                          <a:ea typeface="Arial"/>
                          <a:cs typeface="Arial"/>
                          <a:sym typeface="Arial"/>
                        </a:rPr>
                      </a:br>
                      <a:br>
                        <a:rPr b="1" lang="ru-RU" sz="1400">
                          <a:solidFill>
                            <a:srgbClr val="D9D9D9"/>
                          </a:solidFill>
                          <a:latin typeface="Arial"/>
                          <a:ea typeface="Arial"/>
                          <a:cs typeface="Arial"/>
                          <a:sym typeface="Arial"/>
                        </a:rPr>
                      </a:br>
                      <a:r>
                        <a:rPr b="1" lang="ru-RU" sz="1400">
                          <a:solidFill>
                            <a:schemeClr val="accent4"/>
                          </a:solidFill>
                          <a:latin typeface="Arial"/>
                          <a:ea typeface="Arial"/>
                          <a:cs typeface="Arial"/>
                          <a:sym typeface="Arial"/>
                        </a:rPr>
                        <a:t>Continuous</a:t>
                      </a:r>
                      <a:r>
                        <a:rPr b="1" lang="ru-RU" sz="1400">
                          <a:solidFill>
                            <a:srgbClr val="D9D9D9"/>
                          </a:solidFill>
                          <a:latin typeface="Arial"/>
                          <a:ea typeface="Arial"/>
                          <a:cs typeface="Arial"/>
                          <a:sym typeface="Arial"/>
                        </a:rPr>
                        <a:t> </a:t>
                      </a:r>
                      <a:r>
                        <a:rPr b="1" lang="ru-RU" sz="1400">
                          <a:solidFill>
                            <a:srgbClr val="FFC000"/>
                          </a:solidFill>
                          <a:latin typeface="Arial"/>
                          <a:ea typeface="Arial"/>
                          <a:cs typeface="Arial"/>
                          <a:sym typeface="Arial"/>
                        </a:rPr>
                        <a:t>global reach</a:t>
                      </a:r>
                      <a:endParaRPr/>
                    </a:p>
                    <a:p>
                      <a:pPr indent="0" lvl="0" marL="0" marR="0" rtl="0" algn="l">
                        <a:lnSpc>
                          <a:spcPct val="100000"/>
                        </a:lnSpc>
                        <a:spcBef>
                          <a:spcPts val="0"/>
                        </a:spcBef>
                        <a:spcAft>
                          <a:spcPts val="0"/>
                        </a:spcAft>
                        <a:buClr>
                          <a:srgbClr val="D9D9D9"/>
                        </a:buClr>
                        <a:buSzPts val="1400"/>
                        <a:buFont typeface="Arial"/>
                        <a:buNone/>
                      </a:pPr>
                      <a:r>
                        <a:rPr b="0" lang="ru-RU" sz="1400">
                          <a:solidFill>
                            <a:srgbClr val="D9D9D9"/>
                          </a:solidFill>
                          <a:latin typeface="Arial"/>
                          <a:ea typeface="Arial"/>
                          <a:cs typeface="Arial"/>
                          <a:sym typeface="Arial"/>
                        </a:rPr>
                        <a:t>Share your research with thousands of students, educators, scientists, and researchers from all over the United States and the World.</a:t>
                      </a:r>
                      <a:endParaRPr/>
                    </a:p>
                    <a:p>
                      <a:pPr indent="0" lvl="0" marL="0" marR="0" rtl="0" algn="l">
                        <a:lnSpc>
                          <a:spcPct val="100000"/>
                        </a:lnSpc>
                        <a:spcBef>
                          <a:spcPts val="0"/>
                        </a:spcBef>
                        <a:spcAft>
                          <a:spcPts val="0"/>
                        </a:spcAft>
                        <a:buClr>
                          <a:schemeClr val="dk1"/>
                        </a:buClr>
                        <a:buSzPts val="1400"/>
                        <a:buFont typeface="Calibri"/>
                        <a:buNone/>
                      </a:pPr>
                      <a:r>
                        <a:t/>
                      </a:r>
                      <a:endParaRPr b="1" sz="1400">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FFC000"/>
                        </a:buClr>
                        <a:buSzPts val="1400"/>
                        <a:buFont typeface="Arial"/>
                        <a:buNone/>
                      </a:pPr>
                      <a:r>
                        <a:rPr b="1" lang="ru-RU" sz="1400">
                          <a:solidFill>
                            <a:srgbClr val="FFC000"/>
                          </a:solidFill>
                          <a:latin typeface="Arial"/>
                          <a:ea typeface="Arial"/>
                          <a:cs typeface="Arial"/>
                          <a:sym typeface="Arial"/>
                        </a:rPr>
                        <a:t>Full-featured poster showcase included</a:t>
                      </a:r>
                      <a:endParaRPr/>
                    </a:p>
                    <a:p>
                      <a:pPr indent="0" lvl="0" marL="0" marR="0" rtl="0" algn="l">
                        <a:lnSpc>
                          <a:spcPct val="100000"/>
                        </a:lnSpc>
                        <a:spcBef>
                          <a:spcPts val="0"/>
                        </a:spcBef>
                        <a:spcAft>
                          <a:spcPts val="0"/>
                        </a:spcAft>
                        <a:buClr>
                          <a:srgbClr val="D9D9D9"/>
                        </a:buClr>
                        <a:buSzPts val="1400"/>
                        <a:buFont typeface="Arial"/>
                        <a:buNone/>
                      </a:pPr>
                      <a:r>
                        <a:rPr b="0" lang="ru-RU" sz="1400">
                          <a:solidFill>
                            <a:srgbClr val="D9D9D9"/>
                          </a:solidFill>
                          <a:latin typeface="Arial"/>
                          <a:ea typeface="Arial"/>
                          <a:cs typeface="Arial"/>
                          <a:sym typeface="Arial"/>
                        </a:rPr>
                        <a:t>Present your poster on a  professional full-featured and customizable web page that includes full screen functions, social sharing, your own discussion board, private contact form, narration and more.</a:t>
                      </a:r>
                      <a:endParaRPr/>
                    </a:p>
                    <a:p>
                      <a:pPr indent="0" lvl="0" marL="0" marR="0" rtl="0" algn="l">
                        <a:lnSpc>
                          <a:spcPct val="100000"/>
                        </a:lnSpc>
                        <a:spcBef>
                          <a:spcPts val="0"/>
                        </a:spcBef>
                        <a:spcAft>
                          <a:spcPts val="0"/>
                        </a:spcAft>
                        <a:buClr>
                          <a:schemeClr val="dk1"/>
                        </a:buClr>
                        <a:buSzPts val="1400"/>
                        <a:buFont typeface="Calibri"/>
                        <a:buNone/>
                      </a:pPr>
                      <a:r>
                        <a:t/>
                      </a:r>
                      <a:endParaRPr b="1" sz="1400">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FFC000"/>
                        </a:buClr>
                        <a:buSzPts val="1400"/>
                        <a:buFont typeface="Arial"/>
                        <a:buNone/>
                      </a:pPr>
                      <a:r>
                        <a:rPr b="1" lang="ru-RU" sz="1400">
                          <a:solidFill>
                            <a:srgbClr val="FFC000"/>
                          </a:solidFill>
                          <a:latin typeface="Arial"/>
                          <a:ea typeface="Arial"/>
                          <a:cs typeface="Arial"/>
                          <a:sym typeface="Arial"/>
                        </a:rPr>
                        <a:t>Convenience for presenter groups and conference coordinators </a:t>
                      </a:r>
                      <a:endParaRPr/>
                    </a:p>
                    <a:p>
                      <a:pPr indent="0" lvl="0" marL="0" marR="0" rtl="0" algn="l">
                        <a:lnSpc>
                          <a:spcPct val="100000"/>
                        </a:lnSpc>
                        <a:spcBef>
                          <a:spcPts val="0"/>
                        </a:spcBef>
                        <a:spcAft>
                          <a:spcPts val="0"/>
                        </a:spcAft>
                        <a:buClr>
                          <a:srgbClr val="D9D9D9"/>
                        </a:buClr>
                        <a:buSzPts val="1400"/>
                        <a:buFont typeface="Arial"/>
                        <a:buNone/>
                      </a:pPr>
                      <a:r>
                        <a:rPr b="0" lang="ru-RU" sz="1400">
                          <a:solidFill>
                            <a:srgbClr val="D9D9D9"/>
                          </a:solidFill>
                          <a:latin typeface="Arial"/>
                          <a:ea typeface="Arial"/>
                          <a:cs typeface="Arial"/>
                          <a:sym typeface="Arial"/>
                        </a:rPr>
                        <a:t>Published posters can easily be presented at virtual conferences. Perfect solution for organizers of meetings and conferences.</a:t>
                      </a:r>
                      <a:br>
                        <a:rPr b="1" lang="ru-RU" sz="1400">
                          <a:solidFill>
                            <a:srgbClr val="D9D9D9"/>
                          </a:solidFill>
                          <a:latin typeface="Arial"/>
                          <a:ea typeface="Arial"/>
                          <a:cs typeface="Arial"/>
                          <a:sym typeface="Arial"/>
                        </a:rPr>
                      </a:br>
                      <a:endParaRPr b="1" sz="1400">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FFC000"/>
                        </a:buClr>
                        <a:buSzPts val="1600"/>
                        <a:buFont typeface="Arial"/>
                        <a:buNone/>
                      </a:pPr>
                      <a:r>
                        <a:rPr b="1" lang="ru-RU" sz="1600" u="sng">
                          <a:solidFill>
                            <a:schemeClr val="hlink"/>
                          </a:solidFill>
                          <a:latin typeface="Arial"/>
                          <a:ea typeface="Arial"/>
                          <a:cs typeface="Arial"/>
                          <a:sym typeface="Arial"/>
                          <a:hlinkClick r:id="rId2"/>
                        </a:rPr>
                        <a:t>https://www.PosterPresentations.com/research</a:t>
                      </a:r>
                      <a:endParaRPr b="1" sz="1600" u="sng">
                        <a:solidFill>
                          <a:srgbClr val="FFC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1" sz="1400">
                        <a:solidFill>
                          <a:srgbClr val="D9D9D9"/>
                        </a:solidFill>
                        <a:latin typeface="Arial"/>
                        <a:ea typeface="Arial"/>
                        <a:cs typeface="Arial"/>
                        <a:sym typeface="Arial"/>
                      </a:endParaRPr>
                    </a:p>
                  </a:txBody>
                  <a:tcPr marT="47625" marB="47625" marR="95275" marL="95275">
                    <a:solidFill>
                      <a:srgbClr val="003366"/>
                    </a:solidFill>
                  </a:tcPr>
                </a:tc>
                <a:tc hMerge="1"/>
                <a:tc hMerge="1"/>
              </a:tr>
              <a:tr h="770825">
                <a:tc gridSpan="3">
                  <a:txBody>
                    <a:bodyPr/>
                    <a:lstStyle/>
                    <a:p>
                      <a:pPr indent="0" lvl="0" marL="0" marR="0" rtl="0" algn="l">
                        <a:spcBef>
                          <a:spcPts val="0"/>
                        </a:spcBef>
                        <a:spcAft>
                          <a:spcPts val="0"/>
                        </a:spcAft>
                        <a:buNone/>
                      </a:pPr>
                      <a:r>
                        <a:t/>
                      </a:r>
                      <a:endParaRPr sz="1300">
                        <a:solidFill>
                          <a:srgbClr val="1F3A4E"/>
                        </a:solidFill>
                      </a:endParaRPr>
                    </a:p>
                  </a:txBody>
                  <a:tcPr marT="47625" marB="47625" marR="95275" marL="95275"/>
                </a:tc>
                <a:tc hMerge="1"/>
                <a:tc hMerge="1"/>
              </a:tr>
              <a:tr h="560900">
                <a:tc>
                  <a:txBody>
                    <a:bodyPr/>
                    <a:lstStyle/>
                    <a:p>
                      <a:pPr indent="0" lvl="0" marL="0" marR="0" rtl="0" algn="l">
                        <a:lnSpc>
                          <a:spcPct val="100000"/>
                        </a:lnSpc>
                        <a:spcBef>
                          <a:spcPts val="0"/>
                        </a:spcBef>
                        <a:spcAft>
                          <a:spcPts val="0"/>
                        </a:spcAft>
                        <a:buNone/>
                      </a:pPr>
                      <a:r>
                        <a:rPr lang="ru-RU" sz="1000">
                          <a:solidFill>
                            <a:srgbClr val="D8D8D8"/>
                          </a:solidFill>
                          <a:latin typeface="Arial"/>
                          <a:ea typeface="Arial"/>
                          <a:cs typeface="Arial"/>
                          <a:sym typeface="Arial"/>
                        </a:rPr>
                        <a:t>© 2020</a:t>
                      </a:r>
                      <a:r>
                        <a:rPr lang="ru-RU" sz="1000">
                          <a:solidFill>
                            <a:srgbClr val="D8D8D8"/>
                          </a:solidFill>
                          <a:latin typeface="Arial"/>
                          <a:ea typeface="Arial"/>
                          <a:cs typeface="Arial"/>
                          <a:sym typeface="Arial"/>
                        </a:rPr>
                        <a:t> </a:t>
                      </a:r>
                      <a:r>
                        <a:rPr lang="ru-RU" sz="1000">
                          <a:solidFill>
                            <a:srgbClr val="D8D8D8"/>
                          </a:solidFill>
                          <a:latin typeface="Arial"/>
                          <a:ea typeface="Arial"/>
                          <a:cs typeface="Arial"/>
                          <a:sym typeface="Arial"/>
                        </a:rPr>
                        <a:t>PosterPresentations.com</a:t>
                      </a:r>
                      <a:br>
                        <a:rPr lang="ru-RU" sz="1000">
                          <a:solidFill>
                            <a:srgbClr val="D8D8D8"/>
                          </a:solidFill>
                          <a:latin typeface="Arial"/>
                          <a:ea typeface="Arial"/>
                          <a:cs typeface="Arial"/>
                          <a:sym typeface="Arial"/>
                        </a:rPr>
                      </a:br>
                      <a:r>
                        <a:rPr lang="ru-RU" sz="1000">
                          <a:solidFill>
                            <a:srgbClr val="D8D8D8"/>
                          </a:solidFill>
                          <a:latin typeface="Arial"/>
                          <a:ea typeface="Arial"/>
                          <a:cs typeface="Arial"/>
                          <a:sym typeface="Arial"/>
                        </a:rPr>
                        <a:t>2117 Fourth Street ,</a:t>
                      </a:r>
                      <a:r>
                        <a:rPr lang="ru-RU" sz="1000">
                          <a:solidFill>
                            <a:srgbClr val="D8D8D8"/>
                          </a:solidFill>
                          <a:latin typeface="Arial"/>
                          <a:ea typeface="Arial"/>
                          <a:cs typeface="Arial"/>
                          <a:sym typeface="Arial"/>
                        </a:rPr>
                        <a:t> STE C        </a:t>
                      </a:r>
                      <a:endParaRPr/>
                    </a:p>
                    <a:p>
                      <a:pPr indent="0" lvl="0" marL="0" marR="0" rtl="0" algn="l">
                        <a:lnSpc>
                          <a:spcPct val="100000"/>
                        </a:lnSpc>
                        <a:spcBef>
                          <a:spcPts val="0"/>
                        </a:spcBef>
                        <a:spcAft>
                          <a:spcPts val="0"/>
                        </a:spcAft>
                        <a:buNone/>
                      </a:pPr>
                      <a:r>
                        <a:rPr lang="ru-RU" sz="1000">
                          <a:solidFill>
                            <a:srgbClr val="D8D8D8"/>
                          </a:solidFill>
                          <a:latin typeface="Arial"/>
                          <a:ea typeface="Arial"/>
                          <a:cs typeface="Arial"/>
                          <a:sym typeface="Arial"/>
                        </a:rPr>
                        <a:t>Berkeley CA 94710 USA</a:t>
                      </a:r>
                      <a:endParaRPr sz="1000">
                        <a:solidFill>
                          <a:srgbClr val="D8D8D8"/>
                        </a:solidFill>
                        <a:latin typeface="Arial"/>
                        <a:ea typeface="Arial"/>
                        <a:cs typeface="Arial"/>
                        <a:sym typeface="Arial"/>
                      </a:endParaRPr>
                    </a:p>
                  </a:txBody>
                  <a:tcPr marT="70150" marB="23375" marR="53450" marL="106875">
                    <a:solidFill>
                      <a:srgbClr val="010101"/>
                    </a:solidFill>
                  </a:tcPr>
                </a:tc>
                <a:tc gridSpan="2">
                  <a:txBody>
                    <a:bodyPr/>
                    <a:lstStyle/>
                    <a:p>
                      <a:pPr indent="0" lvl="0" marL="0" marR="0" rtl="0" algn="l">
                        <a:lnSpc>
                          <a:spcPct val="100000"/>
                        </a:lnSpc>
                        <a:spcBef>
                          <a:spcPts val="0"/>
                        </a:spcBef>
                        <a:spcAft>
                          <a:spcPts val="0"/>
                        </a:spcAft>
                        <a:buClr>
                          <a:srgbClr val="D0D0D0"/>
                        </a:buClr>
                        <a:buSzPts val="1300"/>
                        <a:buFont typeface="Arial"/>
                        <a:buNone/>
                      </a:pPr>
                      <a:r>
                        <a:rPr b="1" lang="ru-RU" sz="1300">
                          <a:solidFill>
                            <a:srgbClr val="D0D0D0"/>
                          </a:solidFill>
                          <a:latin typeface="Arial"/>
                          <a:ea typeface="Arial"/>
                          <a:cs typeface="Arial"/>
                          <a:sym typeface="Arial"/>
                        </a:rPr>
                        <a:t>For poster-making tutorials</a:t>
                      </a:r>
                      <a:r>
                        <a:rPr b="1" lang="ru-RU" sz="1300">
                          <a:solidFill>
                            <a:srgbClr val="D0D0D0"/>
                          </a:solidFill>
                          <a:latin typeface="Arial"/>
                          <a:ea typeface="Arial"/>
                          <a:cs typeface="Arial"/>
                          <a:sym typeface="Arial"/>
                        </a:rPr>
                        <a:t> visit:</a:t>
                      </a:r>
                      <a:endParaRPr/>
                    </a:p>
                    <a:p>
                      <a:pPr indent="0" lvl="0" marL="0" marR="0" rtl="0" algn="l">
                        <a:lnSpc>
                          <a:spcPct val="100000"/>
                        </a:lnSpc>
                        <a:spcBef>
                          <a:spcPts val="0"/>
                        </a:spcBef>
                        <a:spcAft>
                          <a:spcPts val="0"/>
                        </a:spcAft>
                        <a:buClr>
                          <a:srgbClr val="FFC000"/>
                        </a:buClr>
                        <a:buSzPts val="900"/>
                        <a:buFont typeface="Arial"/>
                        <a:buNone/>
                      </a:pPr>
                      <a:r>
                        <a:rPr b="1" lang="ru-RU" sz="900">
                          <a:solidFill>
                            <a:srgbClr val="FFC000"/>
                          </a:solidFill>
                          <a:latin typeface="Arial"/>
                          <a:ea typeface="Arial"/>
                          <a:cs typeface="Arial"/>
                          <a:sym typeface="Arial"/>
                        </a:rPr>
                        <a:t>https://www.posterpresentations.com/helpdesk.html</a:t>
                      </a:r>
                      <a:endParaRPr sz="900">
                        <a:solidFill>
                          <a:srgbClr val="D8D8D8"/>
                        </a:solidFill>
                        <a:latin typeface="Arial"/>
                        <a:ea typeface="Arial"/>
                        <a:cs typeface="Arial"/>
                        <a:sym typeface="Arial"/>
                      </a:endParaRPr>
                    </a:p>
                  </a:txBody>
                  <a:tcPr marT="47625" marB="47625" marR="95275" marL="95275">
                    <a:solidFill>
                      <a:srgbClr val="010101"/>
                    </a:solidFill>
                  </a:tcPr>
                </a:tc>
                <a:tc hMerge="1"/>
              </a:tr>
            </a:tbl>
          </a:graphicData>
        </a:graphic>
      </p:graphicFrame>
    </p:spTree>
  </p:cSld>
  <p:clrMap accent1="accent1" accent2="accent2" accent3="accent3" accent4="accent4" accent5="accent5" accent6="accent6" bg1="lt1" bg2="dk2" tx1="dk1" tx2="lt2" folHlink="folHlink" hlink="hlink"/>
  <p:sldLayoutIdLst>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7.jpg"/><Relationship Id="rId13" Type="http://schemas.openxmlformats.org/officeDocument/2006/relationships/image" Target="../media/image11.jpg"/><Relationship Id="rId12"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6.jpg"/><Relationship Id="rId9" Type="http://schemas.openxmlformats.org/officeDocument/2006/relationships/image" Target="../media/image6.jpg"/><Relationship Id="rId15" Type="http://schemas.openxmlformats.org/officeDocument/2006/relationships/image" Target="../media/image1.png"/><Relationship Id="rId14" Type="http://schemas.openxmlformats.org/officeDocument/2006/relationships/image" Target="../media/image9.png"/><Relationship Id="rId17" Type="http://schemas.openxmlformats.org/officeDocument/2006/relationships/image" Target="../media/image8.png"/><Relationship Id="rId16" Type="http://schemas.openxmlformats.org/officeDocument/2006/relationships/image" Target="../media/image5.jpg"/><Relationship Id="rId5" Type="http://schemas.openxmlformats.org/officeDocument/2006/relationships/image" Target="../media/image12.jpg"/><Relationship Id="rId19" Type="http://schemas.openxmlformats.org/officeDocument/2006/relationships/image" Target="../media/image3.png"/><Relationship Id="rId6" Type="http://schemas.openxmlformats.org/officeDocument/2006/relationships/image" Target="../media/image4.jpg"/><Relationship Id="rId18"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
          <p:cNvSpPr txBox="1"/>
          <p:nvPr>
            <p:ph idx="1" type="body"/>
          </p:nvPr>
        </p:nvSpPr>
        <p:spPr>
          <a:xfrm>
            <a:off x="609900" y="3301699"/>
            <a:ext cx="6704542" cy="3033784"/>
          </a:xfrm>
          <a:prstGeom prst="rect">
            <a:avLst/>
          </a:prstGeom>
          <a:noFill/>
          <a:ln>
            <a:noFill/>
          </a:ln>
        </p:spPr>
        <p:txBody>
          <a:bodyPr anchorCtr="0" anchor="t" bIns="130600" lIns="130600" spcFirstLastPara="1" rIns="130600" wrap="square" tIns="130600">
            <a:noAutofit/>
          </a:bodyPr>
          <a:lstStyle/>
          <a:p>
            <a:pPr indent="0" lvl="0" marL="0" rtl="0" algn="just">
              <a:spcBef>
                <a:spcPts val="0"/>
              </a:spcBef>
              <a:spcAft>
                <a:spcPts val="0"/>
              </a:spcAft>
              <a:buClr>
                <a:schemeClr val="dk1"/>
              </a:buClr>
              <a:buSzPts val="2000"/>
              <a:buNone/>
            </a:pPr>
            <a:r>
              <a:rPr lang="ru-RU" sz="2000">
                <a:latin typeface="Times New Roman"/>
                <a:ea typeface="Times New Roman"/>
                <a:cs typeface="Times New Roman"/>
                <a:sym typeface="Times New Roman"/>
              </a:rPr>
              <a:t>Проблема полной реабилитации пациентов после резекции нижней челюсти является одной из важнейших в челюстно-лицевой хирургии. Резекция нижней челюсти приводит не только к нарушению функции жевания и глотания, но и к нарушениям речи, чувствительности и внешнего вида пациента. Одной из главных задач хирурга после резекции является устранение дефекта челюсти путем восстановления ее непрерывности, а также восстановление утраченных функций. </a:t>
            </a:r>
            <a:endParaRPr sz="2000"/>
          </a:p>
        </p:txBody>
      </p:sp>
      <p:sp>
        <p:nvSpPr>
          <p:cNvPr id="80" name="Google Shape;80;p6"/>
          <p:cNvSpPr txBox="1"/>
          <p:nvPr>
            <p:ph idx="2" type="body"/>
          </p:nvPr>
        </p:nvSpPr>
        <p:spPr>
          <a:xfrm>
            <a:off x="608842" y="2786768"/>
            <a:ext cx="6699250" cy="597961"/>
          </a:xfrm>
          <a:prstGeom prst="rect">
            <a:avLst/>
          </a:prstGeom>
          <a:noFill/>
          <a:ln>
            <a:noFill/>
          </a:ln>
        </p:spPr>
        <p:txBody>
          <a:bodyPr anchorCtr="0" anchor="ctr" bIns="52225" lIns="52225" spcFirstLastPara="1" rIns="52225" wrap="square" tIns="52225">
            <a:noAutofit/>
          </a:bodyPr>
          <a:lstStyle/>
          <a:p>
            <a:pPr indent="0" lvl="0" marL="0" rtl="0" algn="ctr">
              <a:spcBef>
                <a:spcPts val="0"/>
              </a:spcBef>
              <a:spcAft>
                <a:spcPts val="0"/>
              </a:spcAft>
              <a:buClr>
                <a:srgbClr val="1F3864"/>
              </a:buClr>
              <a:buSzPts val="3200"/>
              <a:buNone/>
            </a:pPr>
            <a:r>
              <a:rPr lang="ru-RU" sz="3200"/>
              <a:t>Введение</a:t>
            </a:r>
            <a:endParaRPr/>
          </a:p>
        </p:txBody>
      </p:sp>
      <p:sp>
        <p:nvSpPr>
          <p:cNvPr id="81" name="Google Shape;81;p6"/>
          <p:cNvSpPr txBox="1"/>
          <p:nvPr>
            <p:ph idx="3" type="body"/>
          </p:nvPr>
        </p:nvSpPr>
        <p:spPr>
          <a:xfrm>
            <a:off x="609900" y="14695866"/>
            <a:ext cx="6705600" cy="1494901"/>
          </a:xfrm>
          <a:prstGeom prst="rect">
            <a:avLst/>
          </a:prstGeom>
          <a:noFill/>
          <a:ln>
            <a:noFill/>
          </a:ln>
        </p:spPr>
        <p:txBody>
          <a:bodyPr anchorCtr="0" anchor="t" bIns="130600" lIns="130600" spcFirstLastPara="1" rIns="130600" wrap="square" tIns="130600">
            <a:noAutofit/>
          </a:bodyPr>
          <a:lstStyle/>
          <a:p>
            <a:pPr indent="0" lvl="0" marL="0" rtl="0" algn="just">
              <a:spcBef>
                <a:spcPts val="0"/>
              </a:spcBef>
              <a:spcAft>
                <a:spcPts val="0"/>
              </a:spcAft>
              <a:buClr>
                <a:schemeClr val="dk1"/>
              </a:buClr>
              <a:buSzPts val="2000"/>
              <a:buNone/>
            </a:pPr>
            <a:r>
              <a:rPr lang="ru-RU" sz="2000">
                <a:latin typeface="Times New Roman"/>
                <a:ea typeface="Times New Roman"/>
                <a:cs typeface="Times New Roman"/>
                <a:sym typeface="Times New Roman"/>
              </a:rPr>
              <a:t>Разработка метода реконструкции нижнеальвеолярного нерва и оценка ее эффективности при резекции нижней челюсти по поводу доброкачественных опухолей.</a:t>
            </a:r>
            <a:endParaRPr sz="2000">
              <a:latin typeface="Calibri"/>
              <a:ea typeface="Calibri"/>
              <a:cs typeface="Calibri"/>
              <a:sym typeface="Calibri"/>
            </a:endParaRPr>
          </a:p>
          <a:p>
            <a:pPr indent="0" lvl="0" marL="0" rtl="0" algn="l">
              <a:spcBef>
                <a:spcPts val="0"/>
              </a:spcBef>
              <a:spcAft>
                <a:spcPts val="0"/>
              </a:spcAft>
              <a:buClr>
                <a:schemeClr val="dk1"/>
              </a:buClr>
              <a:buSzPts val="2000"/>
              <a:buNone/>
            </a:pPr>
            <a:r>
              <a:t/>
            </a:r>
            <a:endParaRPr sz="2000"/>
          </a:p>
        </p:txBody>
      </p:sp>
      <p:sp>
        <p:nvSpPr>
          <p:cNvPr id="82" name="Google Shape;82;p6"/>
          <p:cNvSpPr txBox="1"/>
          <p:nvPr>
            <p:ph idx="4" type="body"/>
          </p:nvPr>
        </p:nvSpPr>
        <p:spPr>
          <a:xfrm>
            <a:off x="582719" y="14100891"/>
            <a:ext cx="6700308" cy="597961"/>
          </a:xfrm>
          <a:prstGeom prst="rect">
            <a:avLst/>
          </a:prstGeom>
          <a:noFill/>
          <a:ln>
            <a:noFill/>
          </a:ln>
        </p:spPr>
        <p:txBody>
          <a:bodyPr anchorCtr="0" anchor="ctr" bIns="52225" lIns="52225" spcFirstLastPara="1" rIns="52225" wrap="square" tIns="52225">
            <a:noAutofit/>
          </a:bodyPr>
          <a:lstStyle/>
          <a:p>
            <a:pPr indent="0" lvl="0" marL="0" rtl="0" algn="ctr">
              <a:spcBef>
                <a:spcPts val="0"/>
              </a:spcBef>
              <a:spcAft>
                <a:spcPts val="0"/>
              </a:spcAft>
              <a:buClr>
                <a:srgbClr val="1F3864"/>
              </a:buClr>
              <a:buSzPts val="3200"/>
              <a:buNone/>
            </a:pPr>
            <a:r>
              <a:rPr lang="ru-RU" sz="3200"/>
              <a:t>Цель исследования</a:t>
            </a:r>
            <a:endParaRPr/>
          </a:p>
        </p:txBody>
      </p:sp>
      <p:sp>
        <p:nvSpPr>
          <p:cNvPr id="83" name="Google Shape;83;p6"/>
          <p:cNvSpPr txBox="1"/>
          <p:nvPr>
            <p:ph idx="5" type="body"/>
          </p:nvPr>
        </p:nvSpPr>
        <p:spPr>
          <a:xfrm>
            <a:off x="7541689" y="3318050"/>
            <a:ext cx="6905624" cy="4459025"/>
          </a:xfrm>
          <a:prstGeom prst="rect">
            <a:avLst/>
          </a:prstGeom>
          <a:noFill/>
          <a:ln>
            <a:noFill/>
          </a:ln>
        </p:spPr>
        <p:txBody>
          <a:bodyPr anchorCtr="0" anchor="t" bIns="130600" lIns="130600" spcFirstLastPara="1" rIns="130600" wrap="square" tIns="130600">
            <a:noAutofit/>
          </a:bodyPr>
          <a:lstStyle/>
          <a:p>
            <a:pPr indent="0" lvl="0" marL="0" rtl="0" algn="just">
              <a:spcBef>
                <a:spcPts val="0"/>
              </a:spcBef>
              <a:spcAft>
                <a:spcPts val="0"/>
              </a:spcAft>
              <a:buClr>
                <a:schemeClr val="dk1"/>
              </a:buClr>
              <a:buSzPts val="2000"/>
              <a:buNone/>
            </a:pPr>
            <a:r>
              <a:rPr lang="ru-RU" sz="2000">
                <a:latin typeface="Times New Roman"/>
                <a:ea typeface="Times New Roman"/>
                <a:cs typeface="Times New Roman"/>
                <a:sym typeface="Times New Roman"/>
              </a:rPr>
              <a:t>В период с 2018 по 2020 гг. выполнено 10 резекций по поводу доброкачественных одонтогенных новообразований (миксома, амелобластома, остеобластокластома) в возрасте от 18 до 60 лет. Субъективно исследовались тактильная, болевая и температурная чувствительности. Оценка восстановления чувствительности проводилась субъективными и объективными методами. Оценка субъективной чувствительности проводилась пятикратно: до операции, 21 день после операции, 3 месяца, 6 месяцев и год спустя. Для объективной оценки чувствительности использовался электромиограф, при помощи которого производилась регистрация соматосенсорных вызванных потенциалов. Исследования проводились двукратно: спустя 21 день после операции и через 12 месяцев. </a:t>
            </a:r>
            <a:endParaRPr sz="2000">
              <a:latin typeface="Calibri"/>
              <a:ea typeface="Calibri"/>
              <a:cs typeface="Calibri"/>
              <a:sym typeface="Calibri"/>
            </a:endParaRPr>
          </a:p>
          <a:p>
            <a:pPr indent="0" lvl="0" marL="0" rtl="0" algn="l">
              <a:spcBef>
                <a:spcPts val="299"/>
              </a:spcBef>
              <a:spcAft>
                <a:spcPts val="0"/>
              </a:spcAft>
              <a:buClr>
                <a:schemeClr val="dk1"/>
              </a:buClr>
              <a:buSzPts val="1493"/>
              <a:buNone/>
            </a:pPr>
            <a:r>
              <a:t/>
            </a:r>
            <a:endParaRPr/>
          </a:p>
        </p:txBody>
      </p:sp>
      <p:sp>
        <p:nvSpPr>
          <p:cNvPr id="84" name="Google Shape;84;p6"/>
          <p:cNvSpPr txBox="1"/>
          <p:nvPr>
            <p:ph idx="6" type="body"/>
          </p:nvPr>
        </p:nvSpPr>
        <p:spPr>
          <a:xfrm>
            <a:off x="7541688" y="2786768"/>
            <a:ext cx="6905624" cy="597961"/>
          </a:xfrm>
          <a:prstGeom prst="rect">
            <a:avLst/>
          </a:prstGeom>
          <a:noFill/>
          <a:ln>
            <a:noFill/>
          </a:ln>
        </p:spPr>
        <p:txBody>
          <a:bodyPr anchorCtr="0" anchor="ctr" bIns="52225" lIns="52225" spcFirstLastPara="1" rIns="52225" wrap="square" tIns="52225">
            <a:noAutofit/>
          </a:bodyPr>
          <a:lstStyle/>
          <a:p>
            <a:pPr indent="0" lvl="0" marL="0" rtl="0" algn="ctr">
              <a:spcBef>
                <a:spcPts val="0"/>
              </a:spcBef>
              <a:spcAft>
                <a:spcPts val="0"/>
              </a:spcAft>
              <a:buClr>
                <a:srgbClr val="1F3864"/>
              </a:buClr>
              <a:buSzPts val="3200"/>
              <a:buNone/>
            </a:pPr>
            <a:r>
              <a:rPr lang="ru-RU" sz="3200"/>
              <a:t>Материалы и методы</a:t>
            </a:r>
            <a:endParaRPr/>
          </a:p>
        </p:txBody>
      </p:sp>
      <p:sp>
        <p:nvSpPr>
          <p:cNvPr id="85" name="Google Shape;85;p6"/>
          <p:cNvSpPr txBox="1"/>
          <p:nvPr>
            <p:ph idx="9" type="body"/>
          </p:nvPr>
        </p:nvSpPr>
        <p:spPr>
          <a:xfrm>
            <a:off x="21973955" y="2786768"/>
            <a:ext cx="6698012" cy="597961"/>
          </a:xfrm>
          <a:prstGeom prst="rect">
            <a:avLst/>
          </a:prstGeom>
          <a:noFill/>
          <a:ln>
            <a:noFill/>
          </a:ln>
        </p:spPr>
        <p:txBody>
          <a:bodyPr anchorCtr="0" anchor="ctr" bIns="52225" lIns="52225" spcFirstLastPara="1" rIns="52225" wrap="square" tIns="52225">
            <a:noAutofit/>
          </a:bodyPr>
          <a:lstStyle/>
          <a:p>
            <a:pPr indent="0" lvl="0" marL="0" rtl="0" algn="ctr">
              <a:spcBef>
                <a:spcPts val="0"/>
              </a:spcBef>
              <a:spcAft>
                <a:spcPts val="0"/>
              </a:spcAft>
              <a:buClr>
                <a:srgbClr val="1F3864"/>
              </a:buClr>
              <a:buSzPts val="3200"/>
              <a:buNone/>
            </a:pPr>
            <a:r>
              <a:rPr lang="ru-RU" sz="3200"/>
              <a:t>Результаты</a:t>
            </a:r>
            <a:endParaRPr/>
          </a:p>
        </p:txBody>
      </p:sp>
      <p:sp>
        <p:nvSpPr>
          <p:cNvPr id="86" name="Google Shape;86;p6"/>
          <p:cNvSpPr txBox="1"/>
          <p:nvPr>
            <p:ph idx="13" type="body"/>
          </p:nvPr>
        </p:nvSpPr>
        <p:spPr>
          <a:xfrm>
            <a:off x="21973955" y="3322019"/>
            <a:ext cx="6698012" cy="2331127"/>
          </a:xfrm>
          <a:prstGeom prst="rect">
            <a:avLst/>
          </a:prstGeom>
          <a:noFill/>
          <a:ln>
            <a:noFill/>
          </a:ln>
        </p:spPr>
        <p:txBody>
          <a:bodyPr anchorCtr="0" anchor="t" bIns="130600" lIns="130600" spcFirstLastPara="1" rIns="130600" wrap="square" tIns="130600">
            <a:noAutofit/>
          </a:bodyPr>
          <a:lstStyle/>
          <a:p>
            <a:pPr indent="0" lvl="0" marL="0" rtl="0" algn="just">
              <a:spcBef>
                <a:spcPts val="0"/>
              </a:spcBef>
              <a:spcAft>
                <a:spcPts val="0"/>
              </a:spcAft>
              <a:buClr>
                <a:schemeClr val="dk1"/>
              </a:buClr>
              <a:buSzPts val="2000"/>
              <a:buNone/>
            </a:pPr>
            <a:r>
              <a:rPr lang="ru-RU" sz="2000">
                <a:latin typeface="Times New Roman"/>
                <a:ea typeface="Times New Roman"/>
                <a:cs typeface="Times New Roman"/>
                <a:sym typeface="Times New Roman"/>
              </a:rPr>
              <a:t>По субъективным результатам через 12 месяцев в контрольной группе у всех пациентов восстановились все виды чувствительности, а во второй группе у 80%, что доказывает высокую эффективность обоих методов. Несмотря на практически полное восстановление, у всех пациентов отмечались участки гипостезии по температурной и тактильной чувствительностям.</a:t>
            </a:r>
            <a:endParaRPr/>
          </a:p>
          <a:p>
            <a:pPr indent="0" lvl="0" marL="0" rtl="0" algn="l">
              <a:spcBef>
                <a:spcPts val="299"/>
              </a:spcBef>
              <a:spcAft>
                <a:spcPts val="0"/>
              </a:spcAft>
              <a:buClr>
                <a:schemeClr val="dk1"/>
              </a:buClr>
              <a:buSzPts val="1493"/>
              <a:buNone/>
            </a:pPr>
            <a:r>
              <a:t/>
            </a:r>
            <a:endParaRPr/>
          </a:p>
        </p:txBody>
      </p:sp>
      <p:sp>
        <p:nvSpPr>
          <p:cNvPr id="87" name="Google Shape;87;p6"/>
          <p:cNvSpPr txBox="1"/>
          <p:nvPr>
            <p:ph idx="18" type="body"/>
          </p:nvPr>
        </p:nvSpPr>
        <p:spPr>
          <a:xfrm>
            <a:off x="3875200" y="1684480"/>
            <a:ext cx="21447762" cy="5982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800"/>
              <a:buFont typeface="Times New Roman"/>
              <a:buNone/>
            </a:pPr>
            <a:r>
              <a:rPr lang="ru-RU" sz="2800">
                <a:latin typeface="Times New Roman"/>
                <a:ea typeface="Times New Roman"/>
                <a:cs typeface="Times New Roman"/>
                <a:sym typeface="Times New Roman"/>
              </a:rPr>
              <a:t>БОТОЕВ С.Р., к.м.н. ГИЛЁВА К.С.</a:t>
            </a:r>
            <a:endParaRPr sz="2800"/>
          </a:p>
        </p:txBody>
      </p:sp>
      <p:sp>
        <p:nvSpPr>
          <p:cNvPr id="88" name="Google Shape;88;p6"/>
          <p:cNvSpPr txBox="1"/>
          <p:nvPr>
            <p:ph idx="20" type="body"/>
          </p:nvPr>
        </p:nvSpPr>
        <p:spPr>
          <a:xfrm>
            <a:off x="3906520" y="272142"/>
            <a:ext cx="21447762" cy="83441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3600"/>
              <a:buFont typeface="Georgia"/>
              <a:buNone/>
            </a:pPr>
            <a:r>
              <a:rPr b="1" lang="ru-RU" sz="3600">
                <a:latin typeface="Georgia"/>
                <a:ea typeface="Georgia"/>
                <a:cs typeface="Georgia"/>
                <a:sym typeface="Georgia"/>
              </a:rPr>
              <a:t>РЕКОНСТРУКЦИЯ НИЖНЕАЛЬВЕОЛЯРНОГО НЕРВА ПРИ РЕЗЕКЦИИ НИЖНЕЙ ЧЕЛЮСТИ ПО ПОВОДУ ДОБРОКАЧЕСТВЕННЫХ ОПУХОЛЕЙ.</a:t>
            </a:r>
            <a:endParaRPr sz="3600">
              <a:latin typeface="Georgia"/>
              <a:ea typeface="Georgia"/>
              <a:cs typeface="Georgia"/>
              <a:sym typeface="Georgia"/>
            </a:endParaRPr>
          </a:p>
        </p:txBody>
      </p:sp>
      <p:pic>
        <p:nvPicPr>
          <p:cNvPr id="89" name="Google Shape;89;p6"/>
          <p:cNvPicPr preferRelativeResize="0"/>
          <p:nvPr/>
        </p:nvPicPr>
        <p:blipFill rotWithShape="1">
          <a:blip r:embed="rId3">
            <a:alphaModFix/>
          </a:blip>
          <a:srcRect b="1569" l="0" r="7610" t="5070"/>
          <a:stretch/>
        </p:blipFill>
        <p:spPr>
          <a:xfrm>
            <a:off x="609900" y="6289662"/>
            <a:ext cx="4372715" cy="2066879"/>
          </a:xfrm>
          <a:prstGeom prst="rect">
            <a:avLst/>
          </a:prstGeom>
          <a:noFill/>
          <a:ln>
            <a:noFill/>
          </a:ln>
        </p:spPr>
      </p:pic>
      <p:pic>
        <p:nvPicPr>
          <p:cNvPr id="90" name="Google Shape;90;p6"/>
          <p:cNvPicPr preferRelativeResize="0"/>
          <p:nvPr/>
        </p:nvPicPr>
        <p:blipFill rotWithShape="1">
          <a:blip r:embed="rId4">
            <a:alphaModFix/>
          </a:blip>
          <a:srcRect b="9383" l="5685" r="10049" t="11079"/>
          <a:stretch/>
        </p:blipFill>
        <p:spPr>
          <a:xfrm>
            <a:off x="4982615" y="6289662"/>
            <a:ext cx="2226068" cy="2066879"/>
          </a:xfrm>
          <a:prstGeom prst="rect">
            <a:avLst/>
          </a:prstGeom>
          <a:noFill/>
          <a:ln>
            <a:noFill/>
          </a:ln>
        </p:spPr>
      </p:pic>
      <p:sp>
        <p:nvSpPr>
          <p:cNvPr id="91" name="Google Shape;91;p6"/>
          <p:cNvSpPr txBox="1"/>
          <p:nvPr/>
        </p:nvSpPr>
        <p:spPr>
          <a:xfrm>
            <a:off x="608842" y="8335651"/>
            <a:ext cx="6705600" cy="2418231"/>
          </a:xfrm>
          <a:prstGeom prst="rect">
            <a:avLst/>
          </a:prstGeom>
          <a:noFill/>
          <a:ln>
            <a:noFill/>
          </a:ln>
        </p:spPr>
        <p:txBody>
          <a:bodyPr anchorCtr="0" anchor="t" bIns="130600" lIns="130600" spcFirstLastPara="1" rIns="130600" wrap="square" tIns="130600">
            <a:noAutofit/>
          </a:bodyPr>
          <a:lstStyle/>
          <a:p>
            <a:pPr indent="0" lvl="0" marL="0" marR="0" rtl="0" algn="just">
              <a:spcBef>
                <a:spcPts val="0"/>
              </a:spcBef>
              <a:spcAft>
                <a:spcPts val="0"/>
              </a:spcAft>
              <a:buClr>
                <a:schemeClr val="dk1"/>
              </a:buClr>
              <a:buSzPts val="2000"/>
              <a:buFont typeface="Arial"/>
              <a:buNone/>
            </a:pPr>
            <a:r>
              <a:rPr b="0" i="0" lang="ru-RU" sz="2000" u="none" cap="none" strike="noStrike">
                <a:solidFill>
                  <a:schemeClr val="dk1"/>
                </a:solidFill>
                <a:latin typeface="Times New Roman"/>
                <a:ea typeface="Times New Roman"/>
                <a:cs typeface="Times New Roman"/>
                <a:sym typeface="Times New Roman"/>
              </a:rPr>
              <a:t>Но мы не можем говорить о полной реабилитации, если не восстанавливается чувствительность нижней губы, вследствие чего возникают нарушения речи, трудности при употреблении напитков и потере температурной чувствительности. В совокупности все эти факторы создают неблагоприятную среду для социальной адаптации пациента в послеоперационном периоде.</a:t>
            </a:r>
            <a:endParaRPr b="0" i="0" sz="2000" u="none" cap="none" strike="noStrike">
              <a:solidFill>
                <a:schemeClr val="dk1"/>
              </a:solidFill>
              <a:latin typeface="Calibri"/>
              <a:ea typeface="Calibri"/>
              <a:cs typeface="Calibri"/>
              <a:sym typeface="Calibri"/>
            </a:endParaRPr>
          </a:p>
        </p:txBody>
      </p:sp>
      <p:pic>
        <p:nvPicPr>
          <p:cNvPr id="92" name="Google Shape;92;p6"/>
          <p:cNvPicPr preferRelativeResize="0"/>
          <p:nvPr/>
        </p:nvPicPr>
        <p:blipFill rotWithShape="1">
          <a:blip r:embed="rId5">
            <a:alphaModFix/>
          </a:blip>
          <a:srcRect b="0" l="25371" r="0" t="0"/>
          <a:stretch/>
        </p:blipFill>
        <p:spPr>
          <a:xfrm>
            <a:off x="608842" y="10894895"/>
            <a:ext cx="3744012" cy="2886124"/>
          </a:xfrm>
          <a:prstGeom prst="rect">
            <a:avLst/>
          </a:prstGeom>
          <a:noFill/>
          <a:ln>
            <a:noFill/>
          </a:ln>
        </p:spPr>
      </p:pic>
      <p:pic>
        <p:nvPicPr>
          <p:cNvPr id="93" name="Google Shape;93;p6"/>
          <p:cNvPicPr preferRelativeResize="0"/>
          <p:nvPr/>
        </p:nvPicPr>
        <p:blipFill rotWithShape="1">
          <a:blip r:embed="rId6">
            <a:alphaModFix/>
          </a:blip>
          <a:srcRect b="0" l="0" r="0" t="0"/>
          <a:stretch/>
        </p:blipFill>
        <p:spPr>
          <a:xfrm>
            <a:off x="4437847" y="10576447"/>
            <a:ext cx="2645859" cy="3146035"/>
          </a:xfrm>
          <a:prstGeom prst="rect">
            <a:avLst/>
          </a:prstGeom>
          <a:noFill/>
          <a:ln>
            <a:noFill/>
          </a:ln>
        </p:spPr>
      </p:pic>
      <p:sp>
        <p:nvSpPr>
          <p:cNvPr id="94" name="Google Shape;94;p6"/>
          <p:cNvSpPr/>
          <p:nvPr/>
        </p:nvSpPr>
        <p:spPr>
          <a:xfrm>
            <a:off x="0" y="15910559"/>
            <a:ext cx="29260800" cy="534268"/>
          </a:xfrm>
          <a:prstGeom prst="rect">
            <a:avLst/>
          </a:prstGeom>
          <a:solidFill>
            <a:srgbClr val="1F42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900" u="none" cap="none" strike="noStrike">
              <a:solidFill>
                <a:schemeClr val="lt1"/>
              </a:solidFill>
              <a:latin typeface="Calibri"/>
              <a:ea typeface="Calibri"/>
              <a:cs typeface="Calibri"/>
              <a:sym typeface="Calibri"/>
            </a:endParaRPr>
          </a:p>
        </p:txBody>
      </p:sp>
      <p:pic>
        <p:nvPicPr>
          <p:cNvPr descr="Открытая книга" id="95" name="Google Shape;95;p6"/>
          <p:cNvPicPr preferRelativeResize="0"/>
          <p:nvPr/>
        </p:nvPicPr>
        <p:blipFill rotWithShape="1">
          <a:blip r:embed="rId7">
            <a:alphaModFix/>
          </a:blip>
          <a:srcRect b="0" l="0" r="0" t="0"/>
          <a:stretch/>
        </p:blipFill>
        <p:spPr>
          <a:xfrm>
            <a:off x="609900" y="2584429"/>
            <a:ext cx="914400" cy="914400"/>
          </a:xfrm>
          <a:prstGeom prst="rect">
            <a:avLst/>
          </a:prstGeom>
          <a:noFill/>
          <a:ln>
            <a:noFill/>
          </a:ln>
        </p:spPr>
      </p:pic>
      <p:pic>
        <p:nvPicPr>
          <p:cNvPr descr="Микроскоп" id="96" name="Google Shape;96;p6"/>
          <p:cNvPicPr preferRelativeResize="0"/>
          <p:nvPr/>
        </p:nvPicPr>
        <p:blipFill rotWithShape="1">
          <a:blip r:embed="rId8">
            <a:alphaModFix/>
          </a:blip>
          <a:srcRect b="0" l="0" r="0" t="0"/>
          <a:stretch/>
        </p:blipFill>
        <p:spPr>
          <a:xfrm>
            <a:off x="523849" y="13818795"/>
            <a:ext cx="914400" cy="914400"/>
          </a:xfrm>
          <a:prstGeom prst="rect">
            <a:avLst/>
          </a:prstGeom>
          <a:noFill/>
          <a:ln>
            <a:noFill/>
          </a:ln>
        </p:spPr>
      </p:pic>
      <p:sp>
        <p:nvSpPr>
          <p:cNvPr id="97" name="Google Shape;97;p6"/>
          <p:cNvSpPr/>
          <p:nvPr/>
        </p:nvSpPr>
        <p:spPr>
          <a:xfrm>
            <a:off x="7648161" y="7877445"/>
            <a:ext cx="6631719" cy="414485"/>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ru-RU" sz="2600" u="none" cap="none" strike="noStrike">
                <a:solidFill>
                  <a:schemeClr val="lt1"/>
                </a:solidFill>
                <a:latin typeface="Calibri"/>
                <a:ea typeface="Calibri"/>
                <a:cs typeface="Calibri"/>
                <a:sym typeface="Calibri"/>
              </a:rPr>
              <a:t>Реконструкция нижнеальвеолярного нерва</a:t>
            </a:r>
            <a:endParaRPr/>
          </a:p>
        </p:txBody>
      </p:sp>
      <p:cxnSp>
        <p:nvCxnSpPr>
          <p:cNvPr id="98" name="Google Shape;98;p6"/>
          <p:cNvCxnSpPr/>
          <p:nvPr/>
        </p:nvCxnSpPr>
        <p:spPr>
          <a:xfrm>
            <a:off x="11036114" y="8291930"/>
            <a:ext cx="0" cy="542395"/>
          </a:xfrm>
          <a:prstGeom prst="straightConnector1">
            <a:avLst/>
          </a:prstGeom>
          <a:noFill/>
          <a:ln cap="flat" cmpd="sng" w="76200">
            <a:solidFill>
              <a:schemeClr val="accent1"/>
            </a:solidFill>
            <a:prstDash val="solid"/>
            <a:round/>
            <a:headEnd len="sm" w="sm" type="none"/>
            <a:tailEnd len="med" w="med" type="triangle"/>
          </a:ln>
          <a:effectLst>
            <a:outerShdw blurRad="40000" rotWithShape="0" dir="5400000" dist="23000">
              <a:srgbClr val="000000">
                <a:alpha val="34901"/>
              </a:srgbClr>
            </a:outerShdw>
          </a:effectLst>
        </p:spPr>
      </p:cxnSp>
      <p:sp>
        <p:nvSpPr>
          <p:cNvPr id="99" name="Google Shape;99;p6"/>
          <p:cNvSpPr/>
          <p:nvPr/>
        </p:nvSpPr>
        <p:spPr>
          <a:xfrm>
            <a:off x="8290839" y="8842828"/>
            <a:ext cx="5490551" cy="398091"/>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ru-RU" sz="2800" u="none" cap="none" strike="noStrike">
                <a:solidFill>
                  <a:schemeClr val="lt1"/>
                </a:solidFill>
                <a:latin typeface="Calibri"/>
                <a:ea typeface="Calibri"/>
                <a:cs typeface="Calibri"/>
                <a:sym typeface="Calibri"/>
              </a:rPr>
              <a:t>Забор икроножного нерва</a:t>
            </a:r>
            <a:endParaRPr/>
          </a:p>
        </p:txBody>
      </p:sp>
      <p:sp>
        <p:nvSpPr>
          <p:cNvPr id="100" name="Google Shape;100;p6"/>
          <p:cNvSpPr/>
          <p:nvPr/>
        </p:nvSpPr>
        <p:spPr>
          <a:xfrm>
            <a:off x="7648161" y="12284468"/>
            <a:ext cx="6631719" cy="450228"/>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ru-RU" sz="2800" u="none" cap="none" strike="noStrike">
                <a:solidFill>
                  <a:schemeClr val="lt1"/>
                </a:solidFill>
                <a:latin typeface="Calibri"/>
                <a:ea typeface="Calibri"/>
                <a:cs typeface="Calibri"/>
                <a:sym typeface="Calibri"/>
              </a:rPr>
              <a:t>Метод I (контрольная группа)</a:t>
            </a:r>
            <a:endParaRPr/>
          </a:p>
        </p:txBody>
      </p:sp>
      <p:sp>
        <p:nvSpPr>
          <p:cNvPr id="101" name="Google Shape;101;p6"/>
          <p:cNvSpPr/>
          <p:nvPr/>
        </p:nvSpPr>
        <p:spPr>
          <a:xfrm>
            <a:off x="7511488" y="12806468"/>
            <a:ext cx="6935825" cy="3037694"/>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0" i="0" lang="ru-RU" sz="2000" u="none" cap="none" strike="noStrike">
                <a:solidFill>
                  <a:schemeClr val="dk1"/>
                </a:solidFill>
                <a:latin typeface="Times New Roman"/>
                <a:ea typeface="Times New Roman"/>
                <a:cs typeface="Times New Roman"/>
                <a:sym typeface="Times New Roman"/>
              </a:rPr>
              <a:t>Нижнеальвеолярный нерв выделяется дистально на уровне выхода из подбородочного отверстия, а проксимально до уровня интактных тканей и интраоперационно проводится визуальный контроль степени вовлеченности сосудисто-нервного пучка в диспластический процесс. Далее производится реиннервация путем переноса вставки из икроножного нерва и наложение нейроанастомозов «конец в конец» между проксимальным и дистальным концами нижнеальвеолярного нерва (5 пациентов)</a:t>
            </a:r>
            <a:endParaRPr b="0" i="0" sz="20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102" name="Google Shape;102;p6"/>
          <p:cNvSpPr/>
          <p:nvPr/>
        </p:nvSpPr>
        <p:spPr>
          <a:xfrm>
            <a:off x="14657995" y="3437405"/>
            <a:ext cx="6846566" cy="3161247"/>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0" i="0" lang="ru-RU" sz="2000" u="none" cap="none" strike="noStrike">
                <a:solidFill>
                  <a:schemeClr val="dk1"/>
                </a:solidFill>
                <a:latin typeface="Times New Roman"/>
                <a:ea typeface="Times New Roman"/>
                <a:cs typeface="Times New Roman"/>
                <a:sym typeface="Times New Roman"/>
              </a:rPr>
              <a:t>При поражении тела, угла и ветви нижней челюсти вместе с сосудисто-нервным пучком и невозможностью выделения и сохранения проксимального конца нижнеальвеолярного нерва. В этом случае так же производится забор и перенос вставки из икроножного нерва, но в качестве реципиента выступает язычный нерв Производится наложение нейроанастомозов периэпиневрально</a:t>
            </a:r>
            <a:r>
              <a:rPr b="0" i="0" lang="ru-RU" sz="2000" u="none" cap="none" strike="noStrike">
                <a:solidFill>
                  <a:srgbClr val="FF0000"/>
                </a:solidFill>
                <a:latin typeface="Times New Roman"/>
                <a:ea typeface="Times New Roman"/>
                <a:cs typeface="Times New Roman"/>
                <a:sym typeface="Times New Roman"/>
              </a:rPr>
              <a:t> </a:t>
            </a:r>
            <a:r>
              <a:rPr b="0" i="0" lang="ru-RU" sz="2000" u="none" cap="none" strike="noStrike">
                <a:solidFill>
                  <a:schemeClr val="dk1"/>
                </a:solidFill>
                <a:latin typeface="Times New Roman"/>
                <a:ea typeface="Times New Roman"/>
                <a:cs typeface="Times New Roman"/>
                <a:sym typeface="Times New Roman"/>
              </a:rPr>
              <a:t>между проксимальным концом нижнеальвеолярного нерва и язычным нервом «конец в бок» (5 пациентов).</a:t>
            </a:r>
            <a:endParaRPr b="0" i="0" sz="2000" u="none" cap="none" strike="noStrike">
              <a:solidFill>
                <a:schemeClr val="dk1"/>
              </a:solidFill>
              <a:latin typeface="Calibri"/>
              <a:ea typeface="Calibri"/>
              <a:cs typeface="Calibri"/>
              <a:sym typeface="Calibri"/>
            </a:endParaRPr>
          </a:p>
        </p:txBody>
      </p:sp>
      <p:pic>
        <p:nvPicPr>
          <p:cNvPr id="103" name="Google Shape;103;p6"/>
          <p:cNvPicPr preferRelativeResize="0"/>
          <p:nvPr/>
        </p:nvPicPr>
        <p:blipFill rotWithShape="1">
          <a:blip r:embed="rId9">
            <a:alphaModFix/>
          </a:blip>
          <a:srcRect b="4248" l="11836" r="10321" t="3395"/>
          <a:stretch/>
        </p:blipFill>
        <p:spPr>
          <a:xfrm>
            <a:off x="15791731" y="10149426"/>
            <a:ext cx="4262773" cy="3760123"/>
          </a:xfrm>
          <a:prstGeom prst="rect">
            <a:avLst/>
          </a:prstGeom>
          <a:noFill/>
          <a:ln>
            <a:noFill/>
          </a:ln>
        </p:spPr>
      </p:pic>
      <p:pic>
        <p:nvPicPr>
          <p:cNvPr id="104" name="Google Shape;104;p6"/>
          <p:cNvPicPr preferRelativeResize="0"/>
          <p:nvPr/>
        </p:nvPicPr>
        <p:blipFill rotWithShape="1">
          <a:blip r:embed="rId10">
            <a:alphaModFix/>
          </a:blip>
          <a:srcRect b="3373" l="4478" r="-10" t="17644"/>
          <a:stretch/>
        </p:blipFill>
        <p:spPr>
          <a:xfrm>
            <a:off x="10893201" y="9350252"/>
            <a:ext cx="3386679" cy="2701407"/>
          </a:xfrm>
          <a:prstGeom prst="rect">
            <a:avLst/>
          </a:prstGeom>
          <a:noFill/>
          <a:ln>
            <a:noFill/>
          </a:ln>
          <a:effectLst>
            <a:outerShdw blurRad="25400">
              <a:srgbClr val="000000">
                <a:alpha val="45882"/>
              </a:srgbClr>
            </a:outerShdw>
          </a:effectLst>
        </p:spPr>
      </p:pic>
      <p:pic>
        <p:nvPicPr>
          <p:cNvPr id="105" name="Google Shape;105;p6"/>
          <p:cNvPicPr preferRelativeResize="0"/>
          <p:nvPr/>
        </p:nvPicPr>
        <p:blipFill rotWithShape="1">
          <a:blip r:embed="rId11">
            <a:alphaModFix/>
          </a:blip>
          <a:srcRect b="0" l="0" r="0" t="0"/>
          <a:stretch/>
        </p:blipFill>
        <p:spPr>
          <a:xfrm>
            <a:off x="7648161" y="9350252"/>
            <a:ext cx="3245040" cy="2698181"/>
          </a:xfrm>
          <a:prstGeom prst="rect">
            <a:avLst/>
          </a:prstGeom>
          <a:noFill/>
          <a:ln>
            <a:noFill/>
          </a:ln>
        </p:spPr>
      </p:pic>
      <p:pic>
        <p:nvPicPr>
          <p:cNvPr id="106" name="Google Shape;106;p6"/>
          <p:cNvPicPr preferRelativeResize="0"/>
          <p:nvPr/>
        </p:nvPicPr>
        <p:blipFill rotWithShape="1">
          <a:blip r:embed="rId12">
            <a:alphaModFix/>
          </a:blip>
          <a:srcRect b="11765" l="23951" r="16317" t="27486"/>
          <a:stretch/>
        </p:blipFill>
        <p:spPr>
          <a:xfrm>
            <a:off x="14723328" y="6858229"/>
            <a:ext cx="3468788" cy="2758867"/>
          </a:xfrm>
          <a:prstGeom prst="rect">
            <a:avLst/>
          </a:prstGeom>
          <a:noFill/>
          <a:ln>
            <a:noFill/>
          </a:ln>
        </p:spPr>
      </p:pic>
      <p:sp>
        <p:nvSpPr>
          <p:cNvPr id="107" name="Google Shape;107;p6"/>
          <p:cNvSpPr/>
          <p:nvPr/>
        </p:nvSpPr>
        <p:spPr>
          <a:xfrm>
            <a:off x="14630400" y="2929309"/>
            <a:ext cx="6874303" cy="450228"/>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ru-RU" sz="2800" u="none" cap="none" strike="noStrike">
                <a:solidFill>
                  <a:schemeClr val="lt1"/>
                </a:solidFill>
                <a:latin typeface="Calibri"/>
                <a:ea typeface="Calibri"/>
                <a:cs typeface="Calibri"/>
                <a:sym typeface="Calibri"/>
              </a:rPr>
              <a:t>Метод II</a:t>
            </a:r>
            <a:endParaRPr b="0" i="0" sz="2800" u="none" cap="none" strike="noStrike">
              <a:solidFill>
                <a:schemeClr val="lt1"/>
              </a:solidFill>
              <a:latin typeface="Calibri"/>
              <a:ea typeface="Calibri"/>
              <a:cs typeface="Calibri"/>
              <a:sym typeface="Calibri"/>
            </a:endParaRPr>
          </a:p>
        </p:txBody>
      </p:sp>
      <p:pic>
        <p:nvPicPr>
          <p:cNvPr id="108" name="Google Shape;108;p6"/>
          <p:cNvPicPr preferRelativeResize="0"/>
          <p:nvPr/>
        </p:nvPicPr>
        <p:blipFill rotWithShape="1">
          <a:blip r:embed="rId13">
            <a:alphaModFix/>
          </a:blip>
          <a:srcRect b="17027" l="-1831" r="10249" t="27754"/>
          <a:stretch/>
        </p:blipFill>
        <p:spPr>
          <a:xfrm>
            <a:off x="18131972" y="6858229"/>
            <a:ext cx="3227263" cy="2804160"/>
          </a:xfrm>
          <a:prstGeom prst="rect">
            <a:avLst/>
          </a:prstGeom>
          <a:noFill/>
          <a:ln>
            <a:noFill/>
          </a:ln>
        </p:spPr>
      </p:pic>
      <p:sp>
        <p:nvSpPr>
          <p:cNvPr id="109" name="Google Shape;109;p6"/>
          <p:cNvSpPr txBox="1"/>
          <p:nvPr/>
        </p:nvSpPr>
        <p:spPr>
          <a:xfrm>
            <a:off x="14723328" y="9627708"/>
            <a:ext cx="678137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ru-RU" sz="2000" u="none" cap="none" strike="noStrike">
                <a:solidFill>
                  <a:schemeClr val="dk1"/>
                </a:solidFill>
                <a:latin typeface="Times New Roman"/>
                <a:ea typeface="Times New Roman"/>
                <a:cs typeface="Times New Roman"/>
                <a:sym typeface="Times New Roman"/>
              </a:rPr>
              <a:t>Нейроанастомозы «конец-в-бок»</a:t>
            </a:r>
            <a:endParaRPr/>
          </a:p>
        </p:txBody>
      </p:sp>
      <p:sp>
        <p:nvSpPr>
          <p:cNvPr id="110" name="Google Shape;110;p6"/>
          <p:cNvSpPr txBox="1"/>
          <p:nvPr/>
        </p:nvSpPr>
        <p:spPr>
          <a:xfrm>
            <a:off x="14832338" y="13938483"/>
            <a:ext cx="6599269" cy="2246769"/>
          </a:xfrm>
          <a:prstGeom prst="rect">
            <a:avLst/>
          </a:prstGeom>
          <a:noFill/>
          <a:ln>
            <a:noFill/>
          </a:ln>
        </p:spPr>
        <p:txBody>
          <a:bodyPr anchorCtr="0" anchor="t" bIns="45700" lIns="91425" spcFirstLastPara="1" rIns="91425" wrap="square" tIns="45700">
            <a:noAutofit/>
          </a:bodyPr>
          <a:lstStyle/>
          <a:p>
            <a:pPr indent="0" lvl="0" marL="180000" marR="0" rtl="0" algn="l">
              <a:spcBef>
                <a:spcPts val="0"/>
              </a:spcBef>
              <a:spcAft>
                <a:spcPts val="0"/>
              </a:spcAft>
              <a:buNone/>
            </a:pPr>
            <a:r>
              <a:rPr b="0" i="0" lang="ru-RU" sz="2000" u="none" cap="none" strike="noStrike">
                <a:solidFill>
                  <a:schemeClr val="dk1"/>
                </a:solidFill>
                <a:latin typeface="Times New Roman"/>
                <a:ea typeface="Times New Roman"/>
                <a:cs typeface="Times New Roman"/>
                <a:sym typeface="Times New Roman"/>
              </a:rPr>
              <a:t>Схематичное изображение анастомоза:</a:t>
            </a:r>
            <a:endParaRPr/>
          </a:p>
          <a:p>
            <a:pPr indent="0" lvl="0" marL="180000" marR="0" rtl="0" algn="just">
              <a:spcBef>
                <a:spcPts val="0"/>
              </a:spcBef>
              <a:spcAft>
                <a:spcPts val="0"/>
              </a:spcAft>
              <a:buNone/>
            </a:pPr>
            <a:r>
              <a:rPr b="0" i="0" lang="ru-RU" sz="2000" u="none" cap="none" strike="noStrike">
                <a:solidFill>
                  <a:schemeClr val="dk1"/>
                </a:solidFill>
                <a:latin typeface="Times New Roman"/>
                <a:ea typeface="Times New Roman"/>
                <a:cs typeface="Times New Roman"/>
                <a:sym typeface="Times New Roman"/>
              </a:rPr>
              <a:t>1 – язычный нерв</a:t>
            </a:r>
            <a:endParaRPr b="0" i="0" sz="2000" u="none" cap="none" strike="noStrike">
              <a:solidFill>
                <a:schemeClr val="dk1"/>
              </a:solidFill>
              <a:latin typeface="Calibri"/>
              <a:ea typeface="Calibri"/>
              <a:cs typeface="Calibri"/>
              <a:sym typeface="Calibri"/>
            </a:endParaRPr>
          </a:p>
          <a:p>
            <a:pPr indent="0" lvl="0" marL="180000" marR="0" rtl="0" algn="just">
              <a:spcBef>
                <a:spcPts val="0"/>
              </a:spcBef>
              <a:spcAft>
                <a:spcPts val="0"/>
              </a:spcAft>
              <a:buNone/>
            </a:pPr>
            <a:r>
              <a:rPr b="0" i="0" lang="ru-RU" sz="2000" u="none" cap="none" strike="noStrike">
                <a:solidFill>
                  <a:schemeClr val="dk1"/>
                </a:solidFill>
                <a:latin typeface="Times New Roman"/>
                <a:ea typeface="Times New Roman"/>
                <a:cs typeface="Times New Roman"/>
                <a:sym typeface="Times New Roman"/>
              </a:rPr>
              <a:t>2 – вставка из икроножного нерва</a:t>
            </a:r>
            <a:endParaRPr b="0" i="0" sz="2000" u="none" cap="none" strike="noStrike">
              <a:solidFill>
                <a:schemeClr val="dk1"/>
              </a:solidFill>
              <a:latin typeface="Calibri"/>
              <a:ea typeface="Calibri"/>
              <a:cs typeface="Calibri"/>
              <a:sym typeface="Calibri"/>
            </a:endParaRPr>
          </a:p>
          <a:p>
            <a:pPr indent="0" lvl="0" marL="180000" marR="0" rtl="0" algn="just">
              <a:spcBef>
                <a:spcPts val="0"/>
              </a:spcBef>
              <a:spcAft>
                <a:spcPts val="0"/>
              </a:spcAft>
              <a:buNone/>
            </a:pPr>
            <a:r>
              <a:rPr b="0" i="0" lang="ru-RU" sz="2000" u="none" cap="none" strike="noStrike">
                <a:solidFill>
                  <a:schemeClr val="dk1"/>
                </a:solidFill>
                <a:latin typeface="Times New Roman"/>
                <a:ea typeface="Times New Roman"/>
                <a:cs typeface="Times New Roman"/>
                <a:sym typeface="Times New Roman"/>
              </a:rPr>
              <a:t>3 – нейроанастомоз «конец в бок»</a:t>
            </a:r>
            <a:endParaRPr b="0" i="0" sz="2000" u="none" cap="none" strike="noStrike">
              <a:solidFill>
                <a:schemeClr val="dk1"/>
              </a:solidFill>
              <a:latin typeface="Calibri"/>
              <a:ea typeface="Calibri"/>
              <a:cs typeface="Calibri"/>
              <a:sym typeface="Calibri"/>
            </a:endParaRPr>
          </a:p>
          <a:p>
            <a:pPr indent="0" lvl="0" marL="180000" marR="0" rtl="0" algn="just">
              <a:spcBef>
                <a:spcPts val="0"/>
              </a:spcBef>
              <a:spcAft>
                <a:spcPts val="0"/>
              </a:spcAft>
              <a:buNone/>
            </a:pPr>
            <a:r>
              <a:rPr b="0" i="0" lang="ru-RU" sz="2000" u="none" cap="none" strike="noStrike">
                <a:solidFill>
                  <a:schemeClr val="dk1"/>
                </a:solidFill>
                <a:latin typeface="Times New Roman"/>
                <a:ea typeface="Times New Roman"/>
                <a:cs typeface="Times New Roman"/>
                <a:sym typeface="Times New Roman"/>
              </a:rPr>
              <a:t>4 – дистальный конец нижнеальвеолярного нерва</a:t>
            </a:r>
            <a:endParaRPr b="0" i="0" sz="2000" u="none" cap="none" strike="noStrike">
              <a:solidFill>
                <a:schemeClr val="dk1"/>
              </a:solidFill>
              <a:latin typeface="Calibri"/>
              <a:ea typeface="Calibri"/>
              <a:cs typeface="Calibri"/>
              <a:sym typeface="Calibri"/>
            </a:endParaRPr>
          </a:p>
          <a:p>
            <a:pPr indent="0" lvl="0" marL="180000" marR="0" rtl="0" algn="just">
              <a:spcBef>
                <a:spcPts val="0"/>
              </a:spcBef>
              <a:spcAft>
                <a:spcPts val="0"/>
              </a:spcAft>
              <a:buNone/>
            </a:pPr>
            <a:r>
              <a:rPr b="0" i="0" lang="ru-RU" sz="2000" u="none" cap="none" strike="noStrike">
                <a:solidFill>
                  <a:schemeClr val="dk1"/>
                </a:solidFill>
                <a:latin typeface="Times New Roman"/>
                <a:ea typeface="Times New Roman"/>
                <a:cs typeface="Times New Roman"/>
                <a:sym typeface="Times New Roman"/>
              </a:rPr>
              <a:t>5 – нейроанастомоз «конец в конец»</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cxnSp>
        <p:nvCxnSpPr>
          <p:cNvPr id="111" name="Google Shape;111;p6"/>
          <p:cNvCxnSpPr/>
          <p:nvPr/>
        </p:nvCxnSpPr>
        <p:spPr>
          <a:xfrm rot="10800000">
            <a:off x="16413480" y="8122920"/>
            <a:ext cx="1455420" cy="1539469"/>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112" name="Google Shape;112;p6"/>
          <p:cNvCxnSpPr/>
          <p:nvPr/>
        </p:nvCxnSpPr>
        <p:spPr>
          <a:xfrm flipH="1" rot="10800000">
            <a:off x="18192116" y="8370351"/>
            <a:ext cx="1497964" cy="1302652"/>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901"/>
              </a:srgbClr>
            </a:outerShdw>
          </a:effectLst>
        </p:spPr>
      </p:cxnSp>
      <p:pic>
        <p:nvPicPr>
          <p:cNvPr id="113" name="Google Shape;113;p6"/>
          <p:cNvPicPr preferRelativeResize="0"/>
          <p:nvPr/>
        </p:nvPicPr>
        <p:blipFill rotWithShape="1">
          <a:blip r:embed="rId14">
            <a:alphaModFix/>
          </a:blip>
          <a:srcRect b="0" l="0" r="0" t="0"/>
          <a:stretch/>
        </p:blipFill>
        <p:spPr>
          <a:xfrm>
            <a:off x="21431606" y="5559230"/>
            <a:ext cx="4092373" cy="2758868"/>
          </a:xfrm>
          <a:prstGeom prst="rect">
            <a:avLst/>
          </a:prstGeom>
          <a:noFill/>
          <a:ln>
            <a:noFill/>
          </a:ln>
        </p:spPr>
      </p:pic>
      <p:pic>
        <p:nvPicPr>
          <p:cNvPr id="114" name="Google Shape;114;p6"/>
          <p:cNvPicPr preferRelativeResize="0"/>
          <p:nvPr/>
        </p:nvPicPr>
        <p:blipFill rotWithShape="1">
          <a:blip r:embed="rId15">
            <a:alphaModFix/>
          </a:blip>
          <a:srcRect b="0" l="0" r="0" t="0"/>
          <a:stretch/>
        </p:blipFill>
        <p:spPr>
          <a:xfrm>
            <a:off x="25030441" y="5559229"/>
            <a:ext cx="4092373" cy="2758867"/>
          </a:xfrm>
          <a:prstGeom prst="rect">
            <a:avLst/>
          </a:prstGeom>
          <a:noFill/>
          <a:ln>
            <a:noFill/>
          </a:ln>
        </p:spPr>
      </p:pic>
      <p:sp>
        <p:nvSpPr>
          <p:cNvPr id="115" name="Google Shape;115;p6"/>
          <p:cNvSpPr txBox="1"/>
          <p:nvPr/>
        </p:nvSpPr>
        <p:spPr>
          <a:xfrm>
            <a:off x="21948152" y="8165452"/>
            <a:ext cx="6698012" cy="286232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ru-RU" sz="2000">
                <a:solidFill>
                  <a:schemeClr val="dk1"/>
                </a:solidFill>
                <a:latin typeface="Times New Roman"/>
                <a:ea typeface="Times New Roman"/>
                <a:cs typeface="Times New Roman"/>
                <a:sym typeface="Times New Roman"/>
              </a:rPr>
              <a:t>Результаты тригеминальных вызванных потенциалов у всех пациентов через 21 день после операции были отрицательны, спустя 12 месяцев у 9 (90%) пациентов пики вызванных потенциалов регистрировались это указывает на то, что блока проведения по тройничному нерву нет. Неудачу в одном случае мы связываем с нарушением температурной чувствительности еще до проведения операции за счет распространения опухоли в нижнечелюстной канал. </a:t>
            </a:r>
            <a:endParaRPr sz="2000">
              <a:solidFill>
                <a:schemeClr val="dk1"/>
              </a:solidFill>
              <a:latin typeface="Times New Roman"/>
              <a:ea typeface="Times New Roman"/>
              <a:cs typeface="Times New Roman"/>
              <a:sym typeface="Times New Roman"/>
            </a:endParaRPr>
          </a:p>
        </p:txBody>
      </p:sp>
      <p:pic>
        <p:nvPicPr>
          <p:cNvPr id="116" name="Google Shape;116;p6"/>
          <p:cNvPicPr preferRelativeResize="0"/>
          <p:nvPr/>
        </p:nvPicPr>
        <p:blipFill rotWithShape="1">
          <a:blip r:embed="rId16">
            <a:alphaModFix/>
          </a:blip>
          <a:srcRect b="0" l="0" r="0" t="0"/>
          <a:stretch/>
        </p:blipFill>
        <p:spPr>
          <a:xfrm>
            <a:off x="23308094" y="10946403"/>
            <a:ext cx="4092373" cy="2265046"/>
          </a:xfrm>
          <a:prstGeom prst="rect">
            <a:avLst/>
          </a:prstGeom>
          <a:noFill/>
          <a:ln>
            <a:noFill/>
          </a:ln>
        </p:spPr>
      </p:pic>
      <p:sp>
        <p:nvSpPr>
          <p:cNvPr id="117" name="Google Shape;117;p6"/>
          <p:cNvSpPr txBox="1"/>
          <p:nvPr/>
        </p:nvSpPr>
        <p:spPr>
          <a:xfrm>
            <a:off x="21973955" y="13140552"/>
            <a:ext cx="6698012" cy="597961"/>
          </a:xfrm>
          <a:prstGeom prst="rect">
            <a:avLst/>
          </a:prstGeom>
          <a:noFill/>
          <a:ln>
            <a:noFill/>
          </a:ln>
        </p:spPr>
        <p:txBody>
          <a:bodyPr anchorCtr="0" anchor="ctr" bIns="52225" lIns="52225" spcFirstLastPara="1" rIns="52225" wrap="square" tIns="52225">
            <a:noAutofit/>
          </a:bodyPr>
          <a:lstStyle/>
          <a:p>
            <a:pPr indent="0" lvl="0" marL="0" marR="0" rtl="0" algn="ctr">
              <a:spcBef>
                <a:spcPts val="0"/>
              </a:spcBef>
              <a:spcAft>
                <a:spcPts val="0"/>
              </a:spcAft>
              <a:buClr>
                <a:srgbClr val="1F3864"/>
              </a:buClr>
              <a:buSzPts val="3200"/>
              <a:buFont typeface="Arial"/>
              <a:buNone/>
            </a:pPr>
            <a:r>
              <a:rPr b="1" lang="ru-RU" sz="3200" u="sng">
                <a:solidFill>
                  <a:srgbClr val="1F3864"/>
                </a:solidFill>
                <a:latin typeface="Calibri"/>
                <a:ea typeface="Calibri"/>
                <a:cs typeface="Calibri"/>
                <a:sym typeface="Calibri"/>
              </a:rPr>
              <a:t>Заключение</a:t>
            </a:r>
            <a:endParaRPr/>
          </a:p>
        </p:txBody>
      </p:sp>
      <p:sp>
        <p:nvSpPr>
          <p:cNvPr id="118" name="Google Shape;118;p6"/>
          <p:cNvSpPr txBox="1"/>
          <p:nvPr/>
        </p:nvSpPr>
        <p:spPr>
          <a:xfrm>
            <a:off x="21973955" y="13818795"/>
            <a:ext cx="6762996" cy="224676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ru-RU" sz="2000">
                <a:solidFill>
                  <a:schemeClr val="dk1"/>
                </a:solidFill>
                <a:latin typeface="Times New Roman"/>
                <a:ea typeface="Times New Roman"/>
                <a:cs typeface="Times New Roman"/>
                <a:sym typeface="Times New Roman"/>
              </a:rPr>
              <a:t>Данная методика реконструкции эффективна как при сохранении проксимального конца нижнеальвеолярного нерва, так и при невозможности его сохранить. При минимальном донорском ущербе восстанавливается чувствительность нижней губы, что значительно улучшает качество жизни пациентов и их социальную адаптацию.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pic>
        <p:nvPicPr>
          <p:cNvPr descr="Линейчатая диаграмма" id="119" name="Google Shape;119;p6"/>
          <p:cNvPicPr preferRelativeResize="0"/>
          <p:nvPr/>
        </p:nvPicPr>
        <p:blipFill rotWithShape="1">
          <a:blip r:embed="rId17">
            <a:alphaModFix/>
          </a:blip>
          <a:srcRect b="0" l="0" r="0" t="0"/>
          <a:stretch/>
        </p:blipFill>
        <p:spPr>
          <a:xfrm>
            <a:off x="21973955" y="2584429"/>
            <a:ext cx="914400" cy="914400"/>
          </a:xfrm>
          <a:prstGeom prst="rect">
            <a:avLst/>
          </a:prstGeom>
          <a:noFill/>
          <a:ln>
            <a:noFill/>
          </a:ln>
        </p:spPr>
      </p:pic>
      <p:pic>
        <p:nvPicPr>
          <p:cNvPr descr="Мозг в голове" id="120" name="Google Shape;120;p6"/>
          <p:cNvPicPr preferRelativeResize="0"/>
          <p:nvPr/>
        </p:nvPicPr>
        <p:blipFill rotWithShape="1">
          <a:blip r:embed="rId18">
            <a:alphaModFix/>
          </a:blip>
          <a:srcRect b="0" l="0" r="0" t="0"/>
          <a:stretch/>
        </p:blipFill>
        <p:spPr>
          <a:xfrm>
            <a:off x="21908970" y="12959806"/>
            <a:ext cx="914400" cy="914400"/>
          </a:xfrm>
          <a:prstGeom prst="rect">
            <a:avLst/>
          </a:prstGeom>
          <a:noFill/>
          <a:ln>
            <a:noFill/>
          </a:ln>
        </p:spPr>
      </p:pic>
      <p:pic>
        <p:nvPicPr>
          <p:cNvPr descr="Стетоскоп" id="121" name="Google Shape;121;p6"/>
          <p:cNvPicPr preferRelativeResize="0"/>
          <p:nvPr/>
        </p:nvPicPr>
        <p:blipFill rotWithShape="1">
          <a:blip r:embed="rId19">
            <a:alphaModFix/>
          </a:blip>
          <a:srcRect b="0" l="0" r="0" t="0"/>
          <a:stretch/>
        </p:blipFill>
        <p:spPr>
          <a:xfrm>
            <a:off x="7548038" y="2580018"/>
            <a:ext cx="914400" cy="91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6x60 Template">
  <a:themeElements>
    <a:clrScheme name="Marque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thout guides">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