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3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2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2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1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1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9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9" y="2505076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2" y="2505076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90" y="457200"/>
            <a:ext cx="3932236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90" y="2057400"/>
            <a:ext cx="3932236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90" y="457200"/>
            <a:ext cx="3932236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90" y="2057400"/>
            <a:ext cx="3932236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26346"/>
            <a:ext cx="12192000" cy="68316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